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6" r:id="rId3"/>
    <p:sldId id="259" r:id="rId4"/>
    <p:sldId id="260" r:id="rId5"/>
    <p:sldId id="261" r:id="rId6"/>
    <p:sldId id="263" r:id="rId7"/>
    <p:sldId id="264" r:id="rId8"/>
    <p:sldId id="272" r:id="rId9"/>
    <p:sldId id="270" r:id="rId10"/>
    <p:sldId id="273" r:id="rId1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494" autoAdjust="0"/>
  </p:normalViewPr>
  <p:slideViewPr>
    <p:cSldViewPr>
      <p:cViewPr>
        <p:scale>
          <a:sx n="75" d="100"/>
          <a:sy n="75" d="100"/>
        </p:scale>
        <p:origin x="-67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BFB91B-FC60-485D-8E44-0CC31A47D0A7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Cyrl-RS"/>
        </a:p>
      </dgm:t>
    </dgm:pt>
    <dgm:pt modelId="{D421F15E-2822-4606-B133-1145ABC701EE}">
      <dgm:prSet phldrT="[Текст]"/>
      <dgm:spPr/>
      <dgm:t>
        <a:bodyPr/>
        <a:lstStyle/>
        <a:p>
          <a:r>
            <a:rPr lang="sr-Cyrl-RS" dirty="0" smtClean="0"/>
            <a:t>ТЕКУЋЕ</a:t>
          </a:r>
          <a:endParaRPr lang="sr-Cyrl-RS" dirty="0"/>
        </a:p>
      </dgm:t>
    </dgm:pt>
    <dgm:pt modelId="{B5AE0EA1-8054-446F-9C44-80F38A21B7B9}" type="parTrans" cxnId="{FD4650F7-850C-43ED-B644-5C4038A0742C}">
      <dgm:prSet/>
      <dgm:spPr/>
      <dgm:t>
        <a:bodyPr/>
        <a:lstStyle/>
        <a:p>
          <a:endParaRPr lang="sr-Cyrl-RS"/>
        </a:p>
      </dgm:t>
    </dgm:pt>
    <dgm:pt modelId="{CAD5CFDF-5F66-4E7B-ACD9-0F625D0B11FA}" type="sibTrans" cxnId="{FD4650F7-850C-43ED-B644-5C4038A0742C}">
      <dgm:prSet/>
      <dgm:spPr/>
      <dgm:t>
        <a:bodyPr/>
        <a:lstStyle/>
        <a:p>
          <a:endParaRPr lang="sr-Cyrl-RS"/>
        </a:p>
      </dgm:t>
    </dgm:pt>
    <dgm:pt modelId="{17C5D387-9195-41AA-8D1C-A27D10F75AF2}">
      <dgm:prSet phldrT="[Текст]"/>
      <dgm:spPr/>
      <dgm:t>
        <a:bodyPr/>
        <a:lstStyle/>
        <a:p>
          <a:r>
            <a:rPr lang="sr-Cyrl-RS" dirty="0" smtClean="0"/>
            <a:t>ПОТОК</a:t>
          </a:r>
          <a:endParaRPr lang="sr-Cyrl-RS" dirty="0"/>
        </a:p>
      </dgm:t>
    </dgm:pt>
    <dgm:pt modelId="{8A73594A-511D-4F54-9F5C-366EBA65C8F0}" type="parTrans" cxnId="{4FEEE5B5-F471-4C9C-A668-6CCE76175DC3}">
      <dgm:prSet/>
      <dgm:spPr/>
      <dgm:t>
        <a:bodyPr/>
        <a:lstStyle/>
        <a:p>
          <a:endParaRPr lang="sr-Cyrl-RS"/>
        </a:p>
      </dgm:t>
    </dgm:pt>
    <dgm:pt modelId="{4008B0AE-8EB6-467E-BBA1-1A49D8305B04}" type="sibTrans" cxnId="{4FEEE5B5-F471-4C9C-A668-6CCE76175DC3}">
      <dgm:prSet/>
      <dgm:spPr/>
      <dgm:t>
        <a:bodyPr/>
        <a:lstStyle/>
        <a:p>
          <a:endParaRPr lang="sr-Cyrl-RS"/>
        </a:p>
      </dgm:t>
    </dgm:pt>
    <dgm:pt modelId="{B0FB3182-105F-41A0-A19B-AD56937C814D}">
      <dgm:prSet phldrT="[Текст]"/>
      <dgm:spPr/>
      <dgm:t>
        <a:bodyPr/>
        <a:lstStyle/>
        <a:p>
          <a:r>
            <a:rPr lang="sr-Cyrl-RS" dirty="0" smtClean="0"/>
            <a:t>РЕЧИЦА</a:t>
          </a:r>
          <a:endParaRPr lang="sr-Cyrl-RS" dirty="0"/>
        </a:p>
      </dgm:t>
    </dgm:pt>
    <dgm:pt modelId="{2B3D4BB5-A106-4948-ADE7-73427AEB0747}" type="parTrans" cxnId="{745A623F-05FC-4D9E-B22F-5940369E3018}">
      <dgm:prSet/>
      <dgm:spPr/>
      <dgm:t>
        <a:bodyPr/>
        <a:lstStyle/>
        <a:p>
          <a:endParaRPr lang="sr-Cyrl-RS"/>
        </a:p>
      </dgm:t>
    </dgm:pt>
    <dgm:pt modelId="{E8B65B7A-BBE7-4514-A82B-0A0C38A22171}" type="sibTrans" cxnId="{745A623F-05FC-4D9E-B22F-5940369E3018}">
      <dgm:prSet/>
      <dgm:spPr/>
      <dgm:t>
        <a:bodyPr/>
        <a:lstStyle/>
        <a:p>
          <a:endParaRPr lang="sr-Cyrl-RS"/>
        </a:p>
      </dgm:t>
    </dgm:pt>
    <dgm:pt modelId="{C35B98F1-422D-42B9-A173-91E8FF384124}">
      <dgm:prSet phldrT="[Текст]"/>
      <dgm:spPr/>
      <dgm:t>
        <a:bodyPr/>
        <a:lstStyle/>
        <a:p>
          <a:r>
            <a:rPr lang="sr-Cyrl-RS" dirty="0" smtClean="0"/>
            <a:t>СТАЈАЋЕ</a:t>
          </a:r>
          <a:endParaRPr lang="sr-Cyrl-RS" dirty="0"/>
        </a:p>
      </dgm:t>
    </dgm:pt>
    <dgm:pt modelId="{2B59FAEA-408F-4DFD-A6AD-F99D4408C170}" type="parTrans" cxnId="{CBC45C7B-38DD-4A8D-B3BB-DDFAA7D95B7A}">
      <dgm:prSet/>
      <dgm:spPr/>
      <dgm:t>
        <a:bodyPr/>
        <a:lstStyle/>
        <a:p>
          <a:endParaRPr lang="sr-Cyrl-RS"/>
        </a:p>
      </dgm:t>
    </dgm:pt>
    <dgm:pt modelId="{1BE05111-3A36-4960-9C9F-0A3CCAFFE2B5}" type="sibTrans" cxnId="{CBC45C7B-38DD-4A8D-B3BB-DDFAA7D95B7A}">
      <dgm:prSet/>
      <dgm:spPr/>
      <dgm:t>
        <a:bodyPr/>
        <a:lstStyle/>
        <a:p>
          <a:endParaRPr lang="sr-Cyrl-RS"/>
        </a:p>
      </dgm:t>
    </dgm:pt>
    <dgm:pt modelId="{2112F157-83BD-4AC5-BDAA-578F44FC823E}">
      <dgm:prSet phldrT="[Текст]"/>
      <dgm:spPr/>
      <dgm:t>
        <a:bodyPr/>
        <a:lstStyle/>
        <a:p>
          <a:r>
            <a:rPr lang="sr-Cyrl-RS" dirty="0" smtClean="0"/>
            <a:t>БАРА</a:t>
          </a:r>
          <a:endParaRPr lang="sr-Cyrl-RS" dirty="0"/>
        </a:p>
      </dgm:t>
    </dgm:pt>
    <dgm:pt modelId="{6638A0D3-CF7F-4B05-835E-B848D7A92CCF}" type="parTrans" cxnId="{7A78F8CF-823C-4789-8463-F1752143B8EB}">
      <dgm:prSet/>
      <dgm:spPr/>
      <dgm:t>
        <a:bodyPr/>
        <a:lstStyle/>
        <a:p>
          <a:endParaRPr lang="sr-Cyrl-RS"/>
        </a:p>
      </dgm:t>
    </dgm:pt>
    <dgm:pt modelId="{0BB7382A-9284-4A4C-AF49-938DF0DC9D97}" type="sibTrans" cxnId="{7A78F8CF-823C-4789-8463-F1752143B8EB}">
      <dgm:prSet/>
      <dgm:spPr/>
      <dgm:t>
        <a:bodyPr/>
        <a:lstStyle/>
        <a:p>
          <a:endParaRPr lang="sr-Cyrl-RS"/>
        </a:p>
      </dgm:t>
    </dgm:pt>
    <dgm:pt modelId="{D5AE0985-6D7A-4380-A719-CCA11B75BE78}">
      <dgm:prSet phldrT="[Текст]"/>
      <dgm:spPr/>
      <dgm:t>
        <a:bodyPr/>
        <a:lstStyle/>
        <a:p>
          <a:r>
            <a:rPr lang="sr-Cyrl-RS" dirty="0" smtClean="0"/>
            <a:t>ЈЕЗЕРО</a:t>
          </a:r>
          <a:endParaRPr lang="sr-Cyrl-RS" dirty="0"/>
        </a:p>
      </dgm:t>
    </dgm:pt>
    <dgm:pt modelId="{5D5593BA-287C-4974-85F2-77B0F8318C3B}" type="parTrans" cxnId="{A503DB66-58D7-4E35-B16E-8AA6A24C95AF}">
      <dgm:prSet/>
      <dgm:spPr/>
      <dgm:t>
        <a:bodyPr/>
        <a:lstStyle/>
        <a:p>
          <a:endParaRPr lang="sr-Cyrl-RS"/>
        </a:p>
      </dgm:t>
    </dgm:pt>
    <dgm:pt modelId="{FC08BCF2-339B-409C-B2C3-180001F1E719}" type="sibTrans" cxnId="{A503DB66-58D7-4E35-B16E-8AA6A24C95AF}">
      <dgm:prSet/>
      <dgm:spPr/>
      <dgm:t>
        <a:bodyPr/>
        <a:lstStyle/>
        <a:p>
          <a:endParaRPr lang="sr-Cyrl-RS"/>
        </a:p>
      </dgm:t>
    </dgm:pt>
    <dgm:pt modelId="{01B74569-2E99-4792-BEDD-9910E213042A}">
      <dgm:prSet phldrT="[Текст]"/>
      <dgm:spPr/>
      <dgm:t>
        <a:bodyPr/>
        <a:lstStyle/>
        <a:p>
          <a:r>
            <a:rPr lang="sr-Cyrl-RS" dirty="0" smtClean="0"/>
            <a:t>МОЧВАРА</a:t>
          </a:r>
          <a:endParaRPr lang="sr-Cyrl-RS" dirty="0"/>
        </a:p>
      </dgm:t>
    </dgm:pt>
    <dgm:pt modelId="{1F1BDDF3-8DEC-4204-BFBF-DDDB2850B6B0}" type="parTrans" cxnId="{ADC1BCF8-847E-4DD8-A471-B581EE2065A4}">
      <dgm:prSet/>
      <dgm:spPr/>
      <dgm:t>
        <a:bodyPr/>
        <a:lstStyle/>
        <a:p>
          <a:endParaRPr lang="sr-Cyrl-RS"/>
        </a:p>
      </dgm:t>
    </dgm:pt>
    <dgm:pt modelId="{2F38CD80-8B56-4234-B3FD-9601451F3F6D}" type="sibTrans" cxnId="{ADC1BCF8-847E-4DD8-A471-B581EE2065A4}">
      <dgm:prSet/>
      <dgm:spPr/>
      <dgm:t>
        <a:bodyPr/>
        <a:lstStyle/>
        <a:p>
          <a:endParaRPr lang="sr-Cyrl-RS"/>
        </a:p>
      </dgm:t>
    </dgm:pt>
    <dgm:pt modelId="{2A3D696F-FB0C-46E0-8DA9-176E0932A309}">
      <dgm:prSet phldrT="[Текст]"/>
      <dgm:spPr/>
      <dgm:t>
        <a:bodyPr/>
        <a:lstStyle/>
        <a:p>
          <a:r>
            <a:rPr lang="sr-Cyrl-RS" dirty="0" smtClean="0"/>
            <a:t>МОРЕ</a:t>
          </a:r>
          <a:endParaRPr lang="sr-Cyrl-RS" dirty="0"/>
        </a:p>
      </dgm:t>
    </dgm:pt>
    <dgm:pt modelId="{08C9BEF7-BC85-46C1-8FD2-177FDD6F5E09}" type="parTrans" cxnId="{B5809B57-0C57-4701-A708-88C1DDDB1F0D}">
      <dgm:prSet/>
      <dgm:spPr/>
      <dgm:t>
        <a:bodyPr/>
        <a:lstStyle/>
        <a:p>
          <a:endParaRPr lang="sr-Cyrl-RS"/>
        </a:p>
      </dgm:t>
    </dgm:pt>
    <dgm:pt modelId="{74EBF331-8591-43FC-BEE3-3A8A3B586F1B}" type="sibTrans" cxnId="{B5809B57-0C57-4701-A708-88C1DDDB1F0D}">
      <dgm:prSet/>
      <dgm:spPr/>
      <dgm:t>
        <a:bodyPr/>
        <a:lstStyle/>
        <a:p>
          <a:endParaRPr lang="sr-Cyrl-RS"/>
        </a:p>
      </dgm:t>
    </dgm:pt>
    <dgm:pt modelId="{CA799052-B5CD-40F0-A8F7-7E560BD19321}">
      <dgm:prSet phldrT="[Текст]"/>
      <dgm:spPr/>
      <dgm:t>
        <a:bodyPr/>
        <a:lstStyle/>
        <a:p>
          <a:r>
            <a:rPr lang="sr-Cyrl-RS" dirty="0" smtClean="0"/>
            <a:t>РЕКА</a:t>
          </a:r>
          <a:endParaRPr lang="sr-Cyrl-RS" dirty="0"/>
        </a:p>
      </dgm:t>
    </dgm:pt>
    <dgm:pt modelId="{95F0847D-6A05-4C63-9D3F-40107A71BA0D}" type="parTrans" cxnId="{9CFE0E2F-CB84-4812-B129-82428C9700E7}">
      <dgm:prSet/>
      <dgm:spPr/>
      <dgm:t>
        <a:bodyPr/>
        <a:lstStyle/>
        <a:p>
          <a:endParaRPr lang="sr-Cyrl-RS"/>
        </a:p>
      </dgm:t>
    </dgm:pt>
    <dgm:pt modelId="{91F2084B-F683-4AE0-9FEB-10D4EA96E474}" type="sibTrans" cxnId="{9CFE0E2F-CB84-4812-B129-82428C9700E7}">
      <dgm:prSet/>
      <dgm:spPr/>
      <dgm:t>
        <a:bodyPr/>
        <a:lstStyle/>
        <a:p>
          <a:endParaRPr lang="sr-Cyrl-RS"/>
        </a:p>
      </dgm:t>
    </dgm:pt>
    <dgm:pt modelId="{38214A73-8B23-4205-98B5-E81F4C4C3BFC}" type="pres">
      <dgm:prSet presAssocID="{65BFB91B-FC60-485D-8E44-0CC31A47D0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r-Cyrl-RS"/>
        </a:p>
      </dgm:t>
    </dgm:pt>
    <dgm:pt modelId="{EFF0EEA5-B69C-48AD-B702-85C96F6D0CE0}" type="pres">
      <dgm:prSet presAssocID="{D421F15E-2822-4606-B133-1145ABC701EE}" presName="root" presStyleCnt="0"/>
      <dgm:spPr/>
    </dgm:pt>
    <dgm:pt modelId="{DC34EB47-B63D-438E-A456-A8ACDEC91C8D}" type="pres">
      <dgm:prSet presAssocID="{D421F15E-2822-4606-B133-1145ABC701EE}" presName="rootComposite" presStyleCnt="0"/>
      <dgm:spPr/>
    </dgm:pt>
    <dgm:pt modelId="{5624ED6D-0BD5-47F2-AB16-20023C7978D7}" type="pres">
      <dgm:prSet presAssocID="{D421F15E-2822-4606-B133-1145ABC701EE}" presName="rootText" presStyleLbl="node1" presStyleIdx="0" presStyleCnt="2"/>
      <dgm:spPr/>
      <dgm:t>
        <a:bodyPr/>
        <a:lstStyle/>
        <a:p>
          <a:endParaRPr lang="sr-Cyrl-RS"/>
        </a:p>
      </dgm:t>
    </dgm:pt>
    <dgm:pt modelId="{2655682A-8C5D-46CC-9C20-6CDEA24D0DD8}" type="pres">
      <dgm:prSet presAssocID="{D421F15E-2822-4606-B133-1145ABC701EE}" presName="rootConnector" presStyleLbl="node1" presStyleIdx="0" presStyleCnt="2"/>
      <dgm:spPr/>
      <dgm:t>
        <a:bodyPr/>
        <a:lstStyle/>
        <a:p>
          <a:endParaRPr lang="sr-Cyrl-RS"/>
        </a:p>
      </dgm:t>
    </dgm:pt>
    <dgm:pt modelId="{3FE8E9D8-92CF-4B81-A5D8-53D5CA01FE48}" type="pres">
      <dgm:prSet presAssocID="{D421F15E-2822-4606-B133-1145ABC701EE}" presName="childShape" presStyleCnt="0"/>
      <dgm:spPr/>
    </dgm:pt>
    <dgm:pt modelId="{EDF891F1-7B28-4BC7-8F94-9B196E2B859B}" type="pres">
      <dgm:prSet presAssocID="{8A73594A-511D-4F54-9F5C-366EBA65C8F0}" presName="Name13" presStyleLbl="parChTrans1D2" presStyleIdx="0" presStyleCnt="7"/>
      <dgm:spPr/>
      <dgm:t>
        <a:bodyPr/>
        <a:lstStyle/>
        <a:p>
          <a:endParaRPr lang="sr-Cyrl-RS"/>
        </a:p>
      </dgm:t>
    </dgm:pt>
    <dgm:pt modelId="{3DAAEDF4-6B17-4B54-828F-502F4FACFAAC}" type="pres">
      <dgm:prSet presAssocID="{17C5D387-9195-41AA-8D1C-A27D10F75AF2}" presName="childText" presStyleLbl="bgAcc1" presStyleIdx="0" presStyleCnt="7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97AC6B87-1126-436F-9409-1AE62ADC172A}" type="pres">
      <dgm:prSet presAssocID="{2B3D4BB5-A106-4948-ADE7-73427AEB0747}" presName="Name13" presStyleLbl="parChTrans1D2" presStyleIdx="1" presStyleCnt="7"/>
      <dgm:spPr/>
      <dgm:t>
        <a:bodyPr/>
        <a:lstStyle/>
        <a:p>
          <a:endParaRPr lang="sr-Cyrl-RS"/>
        </a:p>
      </dgm:t>
    </dgm:pt>
    <dgm:pt modelId="{3F8D330A-8A28-4380-80B0-1208E850942E}" type="pres">
      <dgm:prSet presAssocID="{B0FB3182-105F-41A0-A19B-AD56937C814D}" presName="childText" presStyleLbl="bgAcc1" presStyleIdx="1" presStyleCnt="7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769C9842-D135-4760-867D-78D459421A20}" type="pres">
      <dgm:prSet presAssocID="{95F0847D-6A05-4C63-9D3F-40107A71BA0D}" presName="Name13" presStyleLbl="parChTrans1D2" presStyleIdx="2" presStyleCnt="7"/>
      <dgm:spPr/>
      <dgm:t>
        <a:bodyPr/>
        <a:lstStyle/>
        <a:p>
          <a:endParaRPr lang="sr-Cyrl-RS"/>
        </a:p>
      </dgm:t>
    </dgm:pt>
    <dgm:pt modelId="{5FB45197-586F-46E1-BE4F-9AE753016911}" type="pres">
      <dgm:prSet presAssocID="{CA799052-B5CD-40F0-A8F7-7E560BD19321}" presName="childText" presStyleLbl="bgAcc1" presStyleIdx="2" presStyleCnt="7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B6D0641E-D04F-45EA-A712-476F84301600}" type="pres">
      <dgm:prSet presAssocID="{C35B98F1-422D-42B9-A173-91E8FF384124}" presName="root" presStyleCnt="0"/>
      <dgm:spPr/>
    </dgm:pt>
    <dgm:pt modelId="{8A55DAA0-F6CA-48A9-8248-25E175CE2CE9}" type="pres">
      <dgm:prSet presAssocID="{C35B98F1-422D-42B9-A173-91E8FF384124}" presName="rootComposite" presStyleCnt="0"/>
      <dgm:spPr/>
    </dgm:pt>
    <dgm:pt modelId="{7965CDD2-D57D-4CAC-8429-3D9A28B8DAE7}" type="pres">
      <dgm:prSet presAssocID="{C35B98F1-422D-42B9-A173-91E8FF384124}" presName="rootText" presStyleLbl="node1" presStyleIdx="1" presStyleCnt="2"/>
      <dgm:spPr/>
      <dgm:t>
        <a:bodyPr/>
        <a:lstStyle/>
        <a:p>
          <a:endParaRPr lang="sr-Cyrl-RS"/>
        </a:p>
      </dgm:t>
    </dgm:pt>
    <dgm:pt modelId="{4D7715B7-0416-47E3-BB66-12DAE7E8B8F9}" type="pres">
      <dgm:prSet presAssocID="{C35B98F1-422D-42B9-A173-91E8FF384124}" presName="rootConnector" presStyleLbl="node1" presStyleIdx="1" presStyleCnt="2"/>
      <dgm:spPr/>
      <dgm:t>
        <a:bodyPr/>
        <a:lstStyle/>
        <a:p>
          <a:endParaRPr lang="sr-Cyrl-RS"/>
        </a:p>
      </dgm:t>
    </dgm:pt>
    <dgm:pt modelId="{45F1D24F-378F-494E-8941-6956C49480AC}" type="pres">
      <dgm:prSet presAssocID="{C35B98F1-422D-42B9-A173-91E8FF384124}" presName="childShape" presStyleCnt="0"/>
      <dgm:spPr/>
    </dgm:pt>
    <dgm:pt modelId="{2BFF5FF2-335B-431A-BA6D-497D0A6C918D}" type="pres">
      <dgm:prSet presAssocID="{6638A0D3-CF7F-4B05-835E-B848D7A92CCF}" presName="Name13" presStyleLbl="parChTrans1D2" presStyleIdx="3" presStyleCnt="7"/>
      <dgm:spPr/>
      <dgm:t>
        <a:bodyPr/>
        <a:lstStyle/>
        <a:p>
          <a:endParaRPr lang="sr-Cyrl-RS"/>
        </a:p>
      </dgm:t>
    </dgm:pt>
    <dgm:pt modelId="{64A0621B-D681-4F78-AE02-6B15609BC413}" type="pres">
      <dgm:prSet presAssocID="{2112F157-83BD-4AC5-BDAA-578F44FC823E}" presName="childText" presStyleLbl="bgAcc1" presStyleIdx="3" presStyleCnt="7" custLinFactNeighborX="-1645" custLinFactNeighborY="-3284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896503B0-FE5B-45BC-8150-68B5BEEF2673}" type="pres">
      <dgm:prSet presAssocID="{5D5593BA-287C-4974-85F2-77B0F8318C3B}" presName="Name13" presStyleLbl="parChTrans1D2" presStyleIdx="4" presStyleCnt="7"/>
      <dgm:spPr/>
      <dgm:t>
        <a:bodyPr/>
        <a:lstStyle/>
        <a:p>
          <a:endParaRPr lang="sr-Cyrl-RS"/>
        </a:p>
      </dgm:t>
    </dgm:pt>
    <dgm:pt modelId="{75D44777-5116-4670-A0C4-C41D5DF1669C}" type="pres">
      <dgm:prSet presAssocID="{D5AE0985-6D7A-4380-A719-CCA11B75BE78}" presName="childText" presStyleLbl="bgAcc1" presStyleIdx="4" presStyleCnt="7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0815E8C1-5316-4F70-A02C-376313C566E3}" type="pres">
      <dgm:prSet presAssocID="{1F1BDDF3-8DEC-4204-BFBF-DDDB2850B6B0}" presName="Name13" presStyleLbl="parChTrans1D2" presStyleIdx="5" presStyleCnt="7"/>
      <dgm:spPr/>
      <dgm:t>
        <a:bodyPr/>
        <a:lstStyle/>
        <a:p>
          <a:endParaRPr lang="sr-Cyrl-RS"/>
        </a:p>
      </dgm:t>
    </dgm:pt>
    <dgm:pt modelId="{80CFAF40-DB42-420D-9B9F-1E7AFE145AA6}" type="pres">
      <dgm:prSet presAssocID="{01B74569-2E99-4792-BEDD-9910E213042A}" presName="childText" presStyleLbl="bgAcc1" presStyleIdx="5" presStyleCnt="7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  <dgm:pt modelId="{07589532-FE58-45D3-8525-C7833E00DC57}" type="pres">
      <dgm:prSet presAssocID="{08C9BEF7-BC85-46C1-8FD2-177FDD6F5E09}" presName="Name13" presStyleLbl="parChTrans1D2" presStyleIdx="6" presStyleCnt="7"/>
      <dgm:spPr/>
      <dgm:t>
        <a:bodyPr/>
        <a:lstStyle/>
        <a:p>
          <a:endParaRPr lang="sr-Cyrl-RS"/>
        </a:p>
      </dgm:t>
    </dgm:pt>
    <dgm:pt modelId="{CFE020BF-6286-4134-99D4-ACF0849ADE77}" type="pres">
      <dgm:prSet presAssocID="{2A3D696F-FB0C-46E0-8DA9-176E0932A309}" presName="childText" presStyleLbl="bgAcc1" presStyleIdx="6" presStyleCnt="7">
        <dgm:presLayoutVars>
          <dgm:bulletEnabled val="1"/>
        </dgm:presLayoutVars>
      </dgm:prSet>
      <dgm:spPr/>
      <dgm:t>
        <a:bodyPr/>
        <a:lstStyle/>
        <a:p>
          <a:endParaRPr lang="sr-Cyrl-RS"/>
        </a:p>
      </dgm:t>
    </dgm:pt>
  </dgm:ptLst>
  <dgm:cxnLst>
    <dgm:cxn modelId="{72FF5E12-D0C7-4AFD-8CEE-8A50033A4FA5}" type="presOf" srcId="{D5AE0985-6D7A-4380-A719-CCA11B75BE78}" destId="{75D44777-5116-4670-A0C4-C41D5DF1669C}" srcOrd="0" destOrd="0" presId="urn:microsoft.com/office/officeart/2005/8/layout/hierarchy3"/>
    <dgm:cxn modelId="{F6C5F522-3342-4150-B9B2-D1F44281A2AA}" type="presOf" srcId="{65BFB91B-FC60-485D-8E44-0CC31A47D0A7}" destId="{38214A73-8B23-4205-98B5-E81F4C4C3BFC}" srcOrd="0" destOrd="0" presId="urn:microsoft.com/office/officeart/2005/8/layout/hierarchy3"/>
    <dgm:cxn modelId="{34365EF8-38D5-48A5-9965-9022E9D4C7E7}" type="presOf" srcId="{CA799052-B5CD-40F0-A8F7-7E560BD19321}" destId="{5FB45197-586F-46E1-BE4F-9AE753016911}" srcOrd="0" destOrd="0" presId="urn:microsoft.com/office/officeart/2005/8/layout/hierarchy3"/>
    <dgm:cxn modelId="{30A5D23F-AC1C-4392-8783-3D785495B815}" type="presOf" srcId="{B0FB3182-105F-41A0-A19B-AD56937C814D}" destId="{3F8D330A-8A28-4380-80B0-1208E850942E}" srcOrd="0" destOrd="0" presId="urn:microsoft.com/office/officeart/2005/8/layout/hierarchy3"/>
    <dgm:cxn modelId="{625CBDCB-E635-4BCB-B30E-76E7789DC16D}" type="presOf" srcId="{D421F15E-2822-4606-B133-1145ABC701EE}" destId="{5624ED6D-0BD5-47F2-AB16-20023C7978D7}" srcOrd="0" destOrd="0" presId="urn:microsoft.com/office/officeart/2005/8/layout/hierarchy3"/>
    <dgm:cxn modelId="{F7F05E67-0197-4F77-A289-8D5C5810DD32}" type="presOf" srcId="{08C9BEF7-BC85-46C1-8FD2-177FDD6F5E09}" destId="{07589532-FE58-45D3-8525-C7833E00DC57}" srcOrd="0" destOrd="0" presId="urn:microsoft.com/office/officeart/2005/8/layout/hierarchy3"/>
    <dgm:cxn modelId="{9CFE0E2F-CB84-4812-B129-82428C9700E7}" srcId="{D421F15E-2822-4606-B133-1145ABC701EE}" destId="{CA799052-B5CD-40F0-A8F7-7E560BD19321}" srcOrd="2" destOrd="0" parTransId="{95F0847D-6A05-4C63-9D3F-40107A71BA0D}" sibTransId="{91F2084B-F683-4AE0-9FEB-10D4EA96E474}"/>
    <dgm:cxn modelId="{B5809B57-0C57-4701-A708-88C1DDDB1F0D}" srcId="{C35B98F1-422D-42B9-A173-91E8FF384124}" destId="{2A3D696F-FB0C-46E0-8DA9-176E0932A309}" srcOrd="3" destOrd="0" parTransId="{08C9BEF7-BC85-46C1-8FD2-177FDD6F5E09}" sibTransId="{74EBF331-8591-43FC-BEE3-3A8A3B586F1B}"/>
    <dgm:cxn modelId="{67EE22FF-F9D0-44C7-A834-A98214294DB4}" type="presOf" srcId="{C35B98F1-422D-42B9-A173-91E8FF384124}" destId="{4D7715B7-0416-47E3-BB66-12DAE7E8B8F9}" srcOrd="1" destOrd="0" presId="urn:microsoft.com/office/officeart/2005/8/layout/hierarchy3"/>
    <dgm:cxn modelId="{72623E30-624F-4F93-BE9F-28CDA08EE43E}" type="presOf" srcId="{8A73594A-511D-4F54-9F5C-366EBA65C8F0}" destId="{EDF891F1-7B28-4BC7-8F94-9B196E2B859B}" srcOrd="0" destOrd="0" presId="urn:microsoft.com/office/officeart/2005/8/layout/hierarchy3"/>
    <dgm:cxn modelId="{BB08B537-4324-4531-8546-29E68A7CB822}" type="presOf" srcId="{1F1BDDF3-8DEC-4204-BFBF-DDDB2850B6B0}" destId="{0815E8C1-5316-4F70-A02C-376313C566E3}" srcOrd="0" destOrd="0" presId="urn:microsoft.com/office/officeart/2005/8/layout/hierarchy3"/>
    <dgm:cxn modelId="{1D902444-E4C0-4518-8602-E551C9B87F4F}" type="presOf" srcId="{5D5593BA-287C-4974-85F2-77B0F8318C3B}" destId="{896503B0-FE5B-45BC-8150-68B5BEEF2673}" srcOrd="0" destOrd="0" presId="urn:microsoft.com/office/officeart/2005/8/layout/hierarchy3"/>
    <dgm:cxn modelId="{CBC45C7B-38DD-4A8D-B3BB-DDFAA7D95B7A}" srcId="{65BFB91B-FC60-485D-8E44-0CC31A47D0A7}" destId="{C35B98F1-422D-42B9-A173-91E8FF384124}" srcOrd="1" destOrd="0" parTransId="{2B59FAEA-408F-4DFD-A6AD-F99D4408C170}" sibTransId="{1BE05111-3A36-4960-9C9F-0A3CCAFFE2B5}"/>
    <dgm:cxn modelId="{FD4650F7-850C-43ED-B644-5C4038A0742C}" srcId="{65BFB91B-FC60-485D-8E44-0CC31A47D0A7}" destId="{D421F15E-2822-4606-B133-1145ABC701EE}" srcOrd="0" destOrd="0" parTransId="{B5AE0EA1-8054-446F-9C44-80F38A21B7B9}" sibTransId="{CAD5CFDF-5F66-4E7B-ACD9-0F625D0B11FA}"/>
    <dgm:cxn modelId="{EB2670E1-62BA-4F6C-AAE5-0F0C4A2886A8}" type="presOf" srcId="{2B3D4BB5-A106-4948-ADE7-73427AEB0747}" destId="{97AC6B87-1126-436F-9409-1AE62ADC172A}" srcOrd="0" destOrd="0" presId="urn:microsoft.com/office/officeart/2005/8/layout/hierarchy3"/>
    <dgm:cxn modelId="{BD631945-A8F1-402E-821B-7613CA84D96D}" type="presOf" srcId="{D421F15E-2822-4606-B133-1145ABC701EE}" destId="{2655682A-8C5D-46CC-9C20-6CDEA24D0DD8}" srcOrd="1" destOrd="0" presId="urn:microsoft.com/office/officeart/2005/8/layout/hierarchy3"/>
    <dgm:cxn modelId="{D7F14552-1B65-4772-BE50-3CE08C854732}" type="presOf" srcId="{2112F157-83BD-4AC5-BDAA-578F44FC823E}" destId="{64A0621B-D681-4F78-AE02-6B15609BC413}" srcOrd="0" destOrd="0" presId="urn:microsoft.com/office/officeart/2005/8/layout/hierarchy3"/>
    <dgm:cxn modelId="{F9A6503F-8782-4B31-BE3F-719512798D54}" type="presOf" srcId="{2A3D696F-FB0C-46E0-8DA9-176E0932A309}" destId="{CFE020BF-6286-4134-99D4-ACF0849ADE77}" srcOrd="0" destOrd="0" presId="urn:microsoft.com/office/officeart/2005/8/layout/hierarchy3"/>
    <dgm:cxn modelId="{0DAF123C-931A-4D3A-9B54-6BC29AD1CFEC}" type="presOf" srcId="{6638A0D3-CF7F-4B05-835E-B848D7A92CCF}" destId="{2BFF5FF2-335B-431A-BA6D-497D0A6C918D}" srcOrd="0" destOrd="0" presId="urn:microsoft.com/office/officeart/2005/8/layout/hierarchy3"/>
    <dgm:cxn modelId="{745A623F-05FC-4D9E-B22F-5940369E3018}" srcId="{D421F15E-2822-4606-B133-1145ABC701EE}" destId="{B0FB3182-105F-41A0-A19B-AD56937C814D}" srcOrd="1" destOrd="0" parTransId="{2B3D4BB5-A106-4948-ADE7-73427AEB0747}" sibTransId="{E8B65B7A-BBE7-4514-A82B-0A0C38A22171}"/>
    <dgm:cxn modelId="{4FEEE5B5-F471-4C9C-A668-6CCE76175DC3}" srcId="{D421F15E-2822-4606-B133-1145ABC701EE}" destId="{17C5D387-9195-41AA-8D1C-A27D10F75AF2}" srcOrd="0" destOrd="0" parTransId="{8A73594A-511D-4F54-9F5C-366EBA65C8F0}" sibTransId="{4008B0AE-8EB6-467E-BBA1-1A49D8305B04}"/>
    <dgm:cxn modelId="{ADC1BCF8-847E-4DD8-A471-B581EE2065A4}" srcId="{C35B98F1-422D-42B9-A173-91E8FF384124}" destId="{01B74569-2E99-4792-BEDD-9910E213042A}" srcOrd="2" destOrd="0" parTransId="{1F1BDDF3-8DEC-4204-BFBF-DDDB2850B6B0}" sibTransId="{2F38CD80-8B56-4234-B3FD-9601451F3F6D}"/>
    <dgm:cxn modelId="{7A78F8CF-823C-4789-8463-F1752143B8EB}" srcId="{C35B98F1-422D-42B9-A173-91E8FF384124}" destId="{2112F157-83BD-4AC5-BDAA-578F44FC823E}" srcOrd="0" destOrd="0" parTransId="{6638A0D3-CF7F-4B05-835E-B848D7A92CCF}" sibTransId="{0BB7382A-9284-4A4C-AF49-938DF0DC9D97}"/>
    <dgm:cxn modelId="{3E5BDC4F-50C7-4E01-8BC3-DA07591583E5}" type="presOf" srcId="{95F0847D-6A05-4C63-9D3F-40107A71BA0D}" destId="{769C9842-D135-4760-867D-78D459421A20}" srcOrd="0" destOrd="0" presId="urn:microsoft.com/office/officeart/2005/8/layout/hierarchy3"/>
    <dgm:cxn modelId="{4F8EC4BB-FD8E-4A12-A60A-189BBB37A79F}" type="presOf" srcId="{17C5D387-9195-41AA-8D1C-A27D10F75AF2}" destId="{3DAAEDF4-6B17-4B54-828F-502F4FACFAAC}" srcOrd="0" destOrd="0" presId="urn:microsoft.com/office/officeart/2005/8/layout/hierarchy3"/>
    <dgm:cxn modelId="{C22021DD-868B-4F8C-93FA-B083C6A39AF2}" type="presOf" srcId="{01B74569-2E99-4792-BEDD-9910E213042A}" destId="{80CFAF40-DB42-420D-9B9F-1E7AFE145AA6}" srcOrd="0" destOrd="0" presId="urn:microsoft.com/office/officeart/2005/8/layout/hierarchy3"/>
    <dgm:cxn modelId="{2FD947AA-7EBD-4171-8099-44C1FDEF4890}" type="presOf" srcId="{C35B98F1-422D-42B9-A173-91E8FF384124}" destId="{7965CDD2-D57D-4CAC-8429-3D9A28B8DAE7}" srcOrd="0" destOrd="0" presId="urn:microsoft.com/office/officeart/2005/8/layout/hierarchy3"/>
    <dgm:cxn modelId="{A503DB66-58D7-4E35-B16E-8AA6A24C95AF}" srcId="{C35B98F1-422D-42B9-A173-91E8FF384124}" destId="{D5AE0985-6D7A-4380-A719-CCA11B75BE78}" srcOrd="1" destOrd="0" parTransId="{5D5593BA-287C-4974-85F2-77B0F8318C3B}" sibTransId="{FC08BCF2-339B-409C-B2C3-180001F1E719}"/>
    <dgm:cxn modelId="{3B4D1590-ACBF-42BA-921C-3AFFDCF4A438}" type="presParOf" srcId="{38214A73-8B23-4205-98B5-E81F4C4C3BFC}" destId="{EFF0EEA5-B69C-48AD-B702-85C96F6D0CE0}" srcOrd="0" destOrd="0" presId="urn:microsoft.com/office/officeart/2005/8/layout/hierarchy3"/>
    <dgm:cxn modelId="{D097C64B-5E51-400F-92A3-8D8FDA7FB7D2}" type="presParOf" srcId="{EFF0EEA5-B69C-48AD-B702-85C96F6D0CE0}" destId="{DC34EB47-B63D-438E-A456-A8ACDEC91C8D}" srcOrd="0" destOrd="0" presId="urn:microsoft.com/office/officeart/2005/8/layout/hierarchy3"/>
    <dgm:cxn modelId="{72849AA3-B45B-47A1-9C55-E13344CC133B}" type="presParOf" srcId="{DC34EB47-B63D-438E-A456-A8ACDEC91C8D}" destId="{5624ED6D-0BD5-47F2-AB16-20023C7978D7}" srcOrd="0" destOrd="0" presId="urn:microsoft.com/office/officeart/2005/8/layout/hierarchy3"/>
    <dgm:cxn modelId="{586CD966-09EA-4E9D-B8B7-4F65ED8BDA53}" type="presParOf" srcId="{DC34EB47-B63D-438E-A456-A8ACDEC91C8D}" destId="{2655682A-8C5D-46CC-9C20-6CDEA24D0DD8}" srcOrd="1" destOrd="0" presId="urn:microsoft.com/office/officeart/2005/8/layout/hierarchy3"/>
    <dgm:cxn modelId="{6CB2B0D4-AB20-462D-BE96-484086123003}" type="presParOf" srcId="{EFF0EEA5-B69C-48AD-B702-85C96F6D0CE0}" destId="{3FE8E9D8-92CF-4B81-A5D8-53D5CA01FE48}" srcOrd="1" destOrd="0" presId="urn:microsoft.com/office/officeart/2005/8/layout/hierarchy3"/>
    <dgm:cxn modelId="{68CCC237-983F-4FCE-84A4-FD619F027ACD}" type="presParOf" srcId="{3FE8E9D8-92CF-4B81-A5D8-53D5CA01FE48}" destId="{EDF891F1-7B28-4BC7-8F94-9B196E2B859B}" srcOrd="0" destOrd="0" presId="urn:microsoft.com/office/officeart/2005/8/layout/hierarchy3"/>
    <dgm:cxn modelId="{1EA86E68-2FB5-4E31-A07D-06E34E32C47D}" type="presParOf" srcId="{3FE8E9D8-92CF-4B81-A5D8-53D5CA01FE48}" destId="{3DAAEDF4-6B17-4B54-828F-502F4FACFAAC}" srcOrd="1" destOrd="0" presId="urn:microsoft.com/office/officeart/2005/8/layout/hierarchy3"/>
    <dgm:cxn modelId="{2EB1E1FA-8E19-499D-BAD3-F1C67BDD018E}" type="presParOf" srcId="{3FE8E9D8-92CF-4B81-A5D8-53D5CA01FE48}" destId="{97AC6B87-1126-436F-9409-1AE62ADC172A}" srcOrd="2" destOrd="0" presId="urn:microsoft.com/office/officeart/2005/8/layout/hierarchy3"/>
    <dgm:cxn modelId="{B6E9D1BC-4A5D-4FE1-A0FF-CB1E2026D8FE}" type="presParOf" srcId="{3FE8E9D8-92CF-4B81-A5D8-53D5CA01FE48}" destId="{3F8D330A-8A28-4380-80B0-1208E850942E}" srcOrd="3" destOrd="0" presId="urn:microsoft.com/office/officeart/2005/8/layout/hierarchy3"/>
    <dgm:cxn modelId="{779C8CA5-798B-4632-A652-8BCAA46F74CA}" type="presParOf" srcId="{3FE8E9D8-92CF-4B81-A5D8-53D5CA01FE48}" destId="{769C9842-D135-4760-867D-78D459421A20}" srcOrd="4" destOrd="0" presId="urn:microsoft.com/office/officeart/2005/8/layout/hierarchy3"/>
    <dgm:cxn modelId="{1F8EE0A4-C406-4A21-9931-35D7CA934E30}" type="presParOf" srcId="{3FE8E9D8-92CF-4B81-A5D8-53D5CA01FE48}" destId="{5FB45197-586F-46E1-BE4F-9AE753016911}" srcOrd="5" destOrd="0" presId="urn:microsoft.com/office/officeart/2005/8/layout/hierarchy3"/>
    <dgm:cxn modelId="{C8E15679-D9F3-4231-B9CC-413C32F58EB6}" type="presParOf" srcId="{38214A73-8B23-4205-98B5-E81F4C4C3BFC}" destId="{B6D0641E-D04F-45EA-A712-476F84301600}" srcOrd="1" destOrd="0" presId="urn:microsoft.com/office/officeart/2005/8/layout/hierarchy3"/>
    <dgm:cxn modelId="{03C44B9C-C5F9-4457-A8DF-CAEB3F916AA0}" type="presParOf" srcId="{B6D0641E-D04F-45EA-A712-476F84301600}" destId="{8A55DAA0-F6CA-48A9-8248-25E175CE2CE9}" srcOrd="0" destOrd="0" presId="urn:microsoft.com/office/officeart/2005/8/layout/hierarchy3"/>
    <dgm:cxn modelId="{F9474EB7-4C3C-4D6F-844A-5BA3AF1BB6A1}" type="presParOf" srcId="{8A55DAA0-F6CA-48A9-8248-25E175CE2CE9}" destId="{7965CDD2-D57D-4CAC-8429-3D9A28B8DAE7}" srcOrd="0" destOrd="0" presId="urn:microsoft.com/office/officeart/2005/8/layout/hierarchy3"/>
    <dgm:cxn modelId="{37BE544F-F792-48D1-938A-544F25F2432E}" type="presParOf" srcId="{8A55DAA0-F6CA-48A9-8248-25E175CE2CE9}" destId="{4D7715B7-0416-47E3-BB66-12DAE7E8B8F9}" srcOrd="1" destOrd="0" presId="urn:microsoft.com/office/officeart/2005/8/layout/hierarchy3"/>
    <dgm:cxn modelId="{7AF4EAED-EEFE-4EB1-B350-7231799A4AFD}" type="presParOf" srcId="{B6D0641E-D04F-45EA-A712-476F84301600}" destId="{45F1D24F-378F-494E-8941-6956C49480AC}" srcOrd="1" destOrd="0" presId="urn:microsoft.com/office/officeart/2005/8/layout/hierarchy3"/>
    <dgm:cxn modelId="{21F6F9C9-F391-443A-83B9-FBFB74E887D8}" type="presParOf" srcId="{45F1D24F-378F-494E-8941-6956C49480AC}" destId="{2BFF5FF2-335B-431A-BA6D-497D0A6C918D}" srcOrd="0" destOrd="0" presId="urn:microsoft.com/office/officeart/2005/8/layout/hierarchy3"/>
    <dgm:cxn modelId="{E85F1FB2-9371-485A-819A-3DDAF98570D4}" type="presParOf" srcId="{45F1D24F-378F-494E-8941-6956C49480AC}" destId="{64A0621B-D681-4F78-AE02-6B15609BC413}" srcOrd="1" destOrd="0" presId="urn:microsoft.com/office/officeart/2005/8/layout/hierarchy3"/>
    <dgm:cxn modelId="{9154081A-62CF-4BD2-8DFB-DDB869C2AD17}" type="presParOf" srcId="{45F1D24F-378F-494E-8941-6956C49480AC}" destId="{896503B0-FE5B-45BC-8150-68B5BEEF2673}" srcOrd="2" destOrd="0" presId="urn:microsoft.com/office/officeart/2005/8/layout/hierarchy3"/>
    <dgm:cxn modelId="{2D8D9574-CCF9-498F-9271-3E126D01C139}" type="presParOf" srcId="{45F1D24F-378F-494E-8941-6956C49480AC}" destId="{75D44777-5116-4670-A0C4-C41D5DF1669C}" srcOrd="3" destOrd="0" presId="urn:microsoft.com/office/officeart/2005/8/layout/hierarchy3"/>
    <dgm:cxn modelId="{CD0100B4-6BD3-46F1-88F5-50ADA3D9CC52}" type="presParOf" srcId="{45F1D24F-378F-494E-8941-6956C49480AC}" destId="{0815E8C1-5316-4F70-A02C-376313C566E3}" srcOrd="4" destOrd="0" presId="urn:microsoft.com/office/officeart/2005/8/layout/hierarchy3"/>
    <dgm:cxn modelId="{B91CE495-E124-48DF-9497-180428377289}" type="presParOf" srcId="{45F1D24F-378F-494E-8941-6956C49480AC}" destId="{80CFAF40-DB42-420D-9B9F-1E7AFE145AA6}" srcOrd="5" destOrd="0" presId="urn:microsoft.com/office/officeart/2005/8/layout/hierarchy3"/>
    <dgm:cxn modelId="{6ABD359F-336F-488D-B897-8ED3DE38EFB7}" type="presParOf" srcId="{45F1D24F-378F-494E-8941-6956C49480AC}" destId="{07589532-FE58-45D3-8525-C7833E00DC57}" srcOrd="6" destOrd="0" presId="urn:microsoft.com/office/officeart/2005/8/layout/hierarchy3"/>
    <dgm:cxn modelId="{DFFBC079-FA39-47EA-A4B6-BCEEB51C0E00}" type="presParOf" srcId="{45F1D24F-378F-494E-8941-6956C49480AC}" destId="{CFE020BF-6286-4134-99D4-ACF0849ADE77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4E18DE-9403-41E4-8BF4-D9699AB0ED50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Cyrl-RS"/>
        </a:p>
      </dgm:t>
    </dgm:pt>
    <dgm:pt modelId="{696B9478-C014-4CEA-90B1-243315D2F81B}">
      <dgm:prSet phldrT="[Текст]"/>
      <dgm:spPr/>
      <dgm:t>
        <a:bodyPr/>
        <a:lstStyle/>
        <a:p>
          <a:r>
            <a:rPr lang="sr-Cyrl-RS" dirty="0" smtClean="0"/>
            <a:t>ПОДЕЛА ВОДА:</a:t>
          </a:r>
          <a:endParaRPr lang="sr-Cyrl-RS" dirty="0"/>
        </a:p>
      </dgm:t>
    </dgm:pt>
    <dgm:pt modelId="{575DF220-5144-41C7-BD83-14231A3AE48F}" type="parTrans" cxnId="{1B6936A4-640A-4068-85EA-99A6D15D8A12}">
      <dgm:prSet/>
      <dgm:spPr/>
      <dgm:t>
        <a:bodyPr/>
        <a:lstStyle/>
        <a:p>
          <a:endParaRPr lang="sr-Cyrl-RS"/>
        </a:p>
      </dgm:t>
    </dgm:pt>
    <dgm:pt modelId="{24368B36-B5D1-4487-BD38-109CB8A71844}" type="sibTrans" cxnId="{1B6936A4-640A-4068-85EA-99A6D15D8A12}">
      <dgm:prSet/>
      <dgm:spPr/>
      <dgm:t>
        <a:bodyPr/>
        <a:lstStyle/>
        <a:p>
          <a:endParaRPr lang="sr-Cyrl-RS"/>
        </a:p>
      </dgm:t>
    </dgm:pt>
    <dgm:pt modelId="{05079923-DBE2-47B6-9CC1-C81496FAB574}" type="pres">
      <dgm:prSet presAssocID="{654E18DE-9403-41E4-8BF4-D9699AB0ED5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r-Cyrl-RS"/>
        </a:p>
      </dgm:t>
    </dgm:pt>
    <dgm:pt modelId="{3AA5FD6F-881C-4834-B4B9-35EFCF41C966}" type="pres">
      <dgm:prSet presAssocID="{696B9478-C014-4CEA-90B1-243315D2F81B}" presName="root" presStyleCnt="0">
        <dgm:presLayoutVars>
          <dgm:chMax/>
          <dgm:chPref val="4"/>
        </dgm:presLayoutVars>
      </dgm:prSet>
      <dgm:spPr/>
    </dgm:pt>
    <dgm:pt modelId="{D18B7CA5-F670-41F8-940B-D36B753802AA}" type="pres">
      <dgm:prSet presAssocID="{696B9478-C014-4CEA-90B1-243315D2F81B}" presName="rootComposite" presStyleCnt="0">
        <dgm:presLayoutVars/>
      </dgm:prSet>
      <dgm:spPr/>
    </dgm:pt>
    <dgm:pt modelId="{B23D3353-909C-4AA7-BC12-D8832AE09308}" type="pres">
      <dgm:prSet presAssocID="{696B9478-C014-4CEA-90B1-243315D2F81B}" presName="rootText" presStyleLbl="node0" presStyleIdx="0" presStyleCnt="1" custLinFactY="-49289" custLinFactNeighborX="414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sr-Cyrl-RS"/>
        </a:p>
      </dgm:t>
    </dgm:pt>
    <dgm:pt modelId="{3F5DE773-29A6-48C2-B180-30387EE514D2}" type="pres">
      <dgm:prSet presAssocID="{696B9478-C014-4CEA-90B1-243315D2F81B}" presName="childShape" presStyleCnt="0">
        <dgm:presLayoutVars>
          <dgm:chMax val="0"/>
          <dgm:chPref val="0"/>
        </dgm:presLayoutVars>
      </dgm:prSet>
      <dgm:spPr/>
    </dgm:pt>
  </dgm:ptLst>
  <dgm:cxnLst>
    <dgm:cxn modelId="{1B6936A4-640A-4068-85EA-99A6D15D8A12}" srcId="{654E18DE-9403-41E4-8BF4-D9699AB0ED50}" destId="{696B9478-C014-4CEA-90B1-243315D2F81B}" srcOrd="0" destOrd="0" parTransId="{575DF220-5144-41C7-BD83-14231A3AE48F}" sibTransId="{24368B36-B5D1-4487-BD38-109CB8A71844}"/>
    <dgm:cxn modelId="{579E5EC1-F6C8-4C7A-B612-5E6AA80C61CB}" type="presOf" srcId="{696B9478-C014-4CEA-90B1-243315D2F81B}" destId="{B23D3353-909C-4AA7-BC12-D8832AE09308}" srcOrd="0" destOrd="0" presId="urn:microsoft.com/office/officeart/2008/layout/PictureAccentList"/>
    <dgm:cxn modelId="{F8A02F5A-367B-4586-B4E0-CBDB07A1A3AE}" type="presOf" srcId="{654E18DE-9403-41E4-8BF4-D9699AB0ED50}" destId="{05079923-DBE2-47B6-9CC1-C81496FAB574}" srcOrd="0" destOrd="0" presId="urn:microsoft.com/office/officeart/2008/layout/PictureAccentList"/>
    <dgm:cxn modelId="{182C3284-9A0D-4E64-ACB8-052C8FD7B5C0}" type="presParOf" srcId="{05079923-DBE2-47B6-9CC1-C81496FAB574}" destId="{3AA5FD6F-881C-4834-B4B9-35EFCF41C966}" srcOrd="0" destOrd="0" presId="urn:microsoft.com/office/officeart/2008/layout/PictureAccentList"/>
    <dgm:cxn modelId="{F0212CE3-62E5-4080-A55E-CD7CDFCCB34C}" type="presParOf" srcId="{3AA5FD6F-881C-4834-B4B9-35EFCF41C966}" destId="{D18B7CA5-F670-41F8-940B-D36B753802AA}" srcOrd="0" destOrd="0" presId="urn:microsoft.com/office/officeart/2008/layout/PictureAccentList"/>
    <dgm:cxn modelId="{85728BE9-F7E6-4035-B1A8-19CB3409B768}" type="presParOf" srcId="{D18B7CA5-F670-41F8-940B-D36B753802AA}" destId="{B23D3353-909C-4AA7-BC12-D8832AE09308}" srcOrd="0" destOrd="0" presId="urn:microsoft.com/office/officeart/2008/layout/PictureAccentList"/>
    <dgm:cxn modelId="{E64586F2-47CC-435B-9640-DBBCD6E0866B}" type="presParOf" srcId="{3AA5FD6F-881C-4834-B4B9-35EFCF41C966}" destId="{3F5DE773-29A6-48C2-B180-30387EE514D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24ED6D-0BD5-47F2-AB16-20023C7978D7}">
      <dsp:nvSpPr>
        <dsp:cNvPr id="0" name=""/>
        <dsp:cNvSpPr/>
      </dsp:nvSpPr>
      <dsp:spPr>
        <a:xfrm>
          <a:off x="2085138" y="327"/>
          <a:ext cx="1655965" cy="827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3300" kern="1200" dirty="0" smtClean="0"/>
            <a:t>ТЕКУЋЕ</a:t>
          </a:r>
          <a:endParaRPr lang="sr-Cyrl-RS" sz="3300" kern="1200" dirty="0"/>
        </a:p>
      </dsp:txBody>
      <dsp:txXfrm>
        <a:off x="2109389" y="24578"/>
        <a:ext cx="1607463" cy="779480"/>
      </dsp:txXfrm>
    </dsp:sp>
    <dsp:sp modelId="{EDF891F1-7B28-4BC7-8F94-9B196E2B859B}">
      <dsp:nvSpPr>
        <dsp:cNvPr id="0" name=""/>
        <dsp:cNvSpPr/>
      </dsp:nvSpPr>
      <dsp:spPr>
        <a:xfrm>
          <a:off x="2250735" y="828310"/>
          <a:ext cx="165596" cy="620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0987"/>
              </a:lnTo>
              <a:lnTo>
                <a:pt x="165596" y="6209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AAEDF4-6B17-4B54-828F-502F4FACFAAC}">
      <dsp:nvSpPr>
        <dsp:cNvPr id="0" name=""/>
        <dsp:cNvSpPr/>
      </dsp:nvSpPr>
      <dsp:spPr>
        <a:xfrm>
          <a:off x="2416331" y="1035305"/>
          <a:ext cx="1324772" cy="827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200" kern="1200" dirty="0" smtClean="0"/>
            <a:t>ПОТОК</a:t>
          </a:r>
          <a:endParaRPr lang="sr-Cyrl-RS" sz="2200" kern="1200" dirty="0"/>
        </a:p>
      </dsp:txBody>
      <dsp:txXfrm>
        <a:off x="2440582" y="1059556"/>
        <a:ext cx="1276270" cy="779480"/>
      </dsp:txXfrm>
    </dsp:sp>
    <dsp:sp modelId="{97AC6B87-1126-436F-9409-1AE62ADC172A}">
      <dsp:nvSpPr>
        <dsp:cNvPr id="0" name=""/>
        <dsp:cNvSpPr/>
      </dsp:nvSpPr>
      <dsp:spPr>
        <a:xfrm>
          <a:off x="2250735" y="828310"/>
          <a:ext cx="165596" cy="1655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5965"/>
              </a:lnTo>
              <a:lnTo>
                <a:pt x="165596" y="16559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8D330A-8A28-4380-80B0-1208E850942E}">
      <dsp:nvSpPr>
        <dsp:cNvPr id="0" name=""/>
        <dsp:cNvSpPr/>
      </dsp:nvSpPr>
      <dsp:spPr>
        <a:xfrm>
          <a:off x="2416331" y="2070284"/>
          <a:ext cx="1324772" cy="827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200" kern="1200" dirty="0" smtClean="0"/>
            <a:t>РЕЧИЦА</a:t>
          </a:r>
          <a:endParaRPr lang="sr-Cyrl-RS" sz="2200" kern="1200" dirty="0"/>
        </a:p>
      </dsp:txBody>
      <dsp:txXfrm>
        <a:off x="2440582" y="2094535"/>
        <a:ext cx="1276270" cy="779480"/>
      </dsp:txXfrm>
    </dsp:sp>
    <dsp:sp modelId="{769C9842-D135-4760-867D-78D459421A20}">
      <dsp:nvSpPr>
        <dsp:cNvPr id="0" name=""/>
        <dsp:cNvSpPr/>
      </dsp:nvSpPr>
      <dsp:spPr>
        <a:xfrm>
          <a:off x="2250735" y="828310"/>
          <a:ext cx="165596" cy="2690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0944"/>
              </a:lnTo>
              <a:lnTo>
                <a:pt x="165596" y="26909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B45197-586F-46E1-BE4F-9AE753016911}">
      <dsp:nvSpPr>
        <dsp:cNvPr id="0" name=""/>
        <dsp:cNvSpPr/>
      </dsp:nvSpPr>
      <dsp:spPr>
        <a:xfrm>
          <a:off x="2416331" y="3105263"/>
          <a:ext cx="1324772" cy="827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200" kern="1200" dirty="0" smtClean="0"/>
            <a:t>РЕКА</a:t>
          </a:r>
          <a:endParaRPr lang="sr-Cyrl-RS" sz="2200" kern="1200" dirty="0"/>
        </a:p>
      </dsp:txBody>
      <dsp:txXfrm>
        <a:off x="2440582" y="3129514"/>
        <a:ext cx="1276270" cy="779480"/>
      </dsp:txXfrm>
    </dsp:sp>
    <dsp:sp modelId="{7965CDD2-D57D-4CAC-8429-3D9A28B8DAE7}">
      <dsp:nvSpPr>
        <dsp:cNvPr id="0" name=""/>
        <dsp:cNvSpPr/>
      </dsp:nvSpPr>
      <dsp:spPr>
        <a:xfrm>
          <a:off x="4155095" y="327"/>
          <a:ext cx="1655965" cy="827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3300" kern="1200" dirty="0" smtClean="0"/>
            <a:t>СТАЈАЋЕ</a:t>
          </a:r>
          <a:endParaRPr lang="sr-Cyrl-RS" sz="3300" kern="1200" dirty="0"/>
        </a:p>
      </dsp:txBody>
      <dsp:txXfrm>
        <a:off x="4179346" y="24578"/>
        <a:ext cx="1607463" cy="779480"/>
      </dsp:txXfrm>
    </dsp:sp>
    <dsp:sp modelId="{2BFF5FF2-335B-431A-BA6D-497D0A6C918D}">
      <dsp:nvSpPr>
        <dsp:cNvPr id="0" name=""/>
        <dsp:cNvSpPr/>
      </dsp:nvSpPr>
      <dsp:spPr>
        <a:xfrm>
          <a:off x="4320692" y="828310"/>
          <a:ext cx="143804" cy="593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3796"/>
              </a:lnTo>
              <a:lnTo>
                <a:pt x="143804" y="5937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A0621B-D681-4F78-AE02-6B15609BC413}">
      <dsp:nvSpPr>
        <dsp:cNvPr id="0" name=""/>
        <dsp:cNvSpPr/>
      </dsp:nvSpPr>
      <dsp:spPr>
        <a:xfrm>
          <a:off x="4464496" y="1008114"/>
          <a:ext cx="1324772" cy="827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200" kern="1200" dirty="0" smtClean="0"/>
            <a:t>БАРА</a:t>
          </a:r>
          <a:endParaRPr lang="sr-Cyrl-RS" sz="2200" kern="1200" dirty="0"/>
        </a:p>
      </dsp:txBody>
      <dsp:txXfrm>
        <a:off x="4488747" y="1032365"/>
        <a:ext cx="1276270" cy="779480"/>
      </dsp:txXfrm>
    </dsp:sp>
    <dsp:sp modelId="{896503B0-FE5B-45BC-8150-68B5BEEF2673}">
      <dsp:nvSpPr>
        <dsp:cNvPr id="0" name=""/>
        <dsp:cNvSpPr/>
      </dsp:nvSpPr>
      <dsp:spPr>
        <a:xfrm>
          <a:off x="4320692" y="828310"/>
          <a:ext cx="165596" cy="1655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5965"/>
              </a:lnTo>
              <a:lnTo>
                <a:pt x="165596" y="16559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D44777-5116-4670-A0C4-C41D5DF1669C}">
      <dsp:nvSpPr>
        <dsp:cNvPr id="0" name=""/>
        <dsp:cNvSpPr/>
      </dsp:nvSpPr>
      <dsp:spPr>
        <a:xfrm>
          <a:off x="4486288" y="2070284"/>
          <a:ext cx="1324772" cy="827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200" kern="1200" dirty="0" smtClean="0"/>
            <a:t>ЈЕЗЕРО</a:t>
          </a:r>
          <a:endParaRPr lang="sr-Cyrl-RS" sz="2200" kern="1200" dirty="0"/>
        </a:p>
      </dsp:txBody>
      <dsp:txXfrm>
        <a:off x="4510539" y="2094535"/>
        <a:ext cx="1276270" cy="779480"/>
      </dsp:txXfrm>
    </dsp:sp>
    <dsp:sp modelId="{0815E8C1-5316-4F70-A02C-376313C566E3}">
      <dsp:nvSpPr>
        <dsp:cNvPr id="0" name=""/>
        <dsp:cNvSpPr/>
      </dsp:nvSpPr>
      <dsp:spPr>
        <a:xfrm>
          <a:off x="4320692" y="828310"/>
          <a:ext cx="165596" cy="2690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0944"/>
              </a:lnTo>
              <a:lnTo>
                <a:pt x="165596" y="26909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CFAF40-DB42-420D-9B9F-1E7AFE145AA6}">
      <dsp:nvSpPr>
        <dsp:cNvPr id="0" name=""/>
        <dsp:cNvSpPr/>
      </dsp:nvSpPr>
      <dsp:spPr>
        <a:xfrm>
          <a:off x="4486288" y="3105263"/>
          <a:ext cx="1324772" cy="827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200" kern="1200" dirty="0" smtClean="0"/>
            <a:t>МОЧВАРА</a:t>
          </a:r>
          <a:endParaRPr lang="sr-Cyrl-RS" sz="2200" kern="1200" dirty="0"/>
        </a:p>
      </dsp:txBody>
      <dsp:txXfrm>
        <a:off x="4510539" y="3129514"/>
        <a:ext cx="1276270" cy="779480"/>
      </dsp:txXfrm>
    </dsp:sp>
    <dsp:sp modelId="{07589532-FE58-45D3-8525-C7833E00DC57}">
      <dsp:nvSpPr>
        <dsp:cNvPr id="0" name=""/>
        <dsp:cNvSpPr/>
      </dsp:nvSpPr>
      <dsp:spPr>
        <a:xfrm>
          <a:off x="4320692" y="828310"/>
          <a:ext cx="165596" cy="3725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5922"/>
              </a:lnTo>
              <a:lnTo>
                <a:pt x="165596" y="37259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E020BF-6286-4134-99D4-ACF0849ADE77}">
      <dsp:nvSpPr>
        <dsp:cNvPr id="0" name=""/>
        <dsp:cNvSpPr/>
      </dsp:nvSpPr>
      <dsp:spPr>
        <a:xfrm>
          <a:off x="4486288" y="4140241"/>
          <a:ext cx="1324772" cy="827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2200" kern="1200" dirty="0" smtClean="0"/>
            <a:t>МОРЕ</a:t>
          </a:r>
          <a:endParaRPr lang="sr-Cyrl-RS" sz="2200" kern="1200" dirty="0"/>
        </a:p>
      </dsp:txBody>
      <dsp:txXfrm>
        <a:off x="4510539" y="4164492"/>
        <a:ext cx="1276270" cy="779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D3353-909C-4AA7-BC12-D8832AE09308}">
      <dsp:nvSpPr>
        <dsp:cNvPr id="0" name=""/>
        <dsp:cNvSpPr/>
      </dsp:nvSpPr>
      <dsp:spPr>
        <a:xfrm>
          <a:off x="0" y="4639"/>
          <a:ext cx="5516174" cy="6524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3700" kern="1200" dirty="0" smtClean="0"/>
            <a:t>ПОДЕЛА ВОДА:</a:t>
          </a:r>
          <a:endParaRPr lang="sr-Cyrl-RS" sz="3700" kern="1200" dirty="0"/>
        </a:p>
      </dsp:txBody>
      <dsp:txXfrm>
        <a:off x="19110" y="23749"/>
        <a:ext cx="5477954" cy="614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Чувар места за заглавље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Чувар места за дату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A1FBF-BB64-4C7C-AE77-4DC58934502A}" type="datetimeFigureOut">
              <a:rPr lang="sr-Cyrl-RS" smtClean="0"/>
              <a:t>11.5.2020</a:t>
            </a:fld>
            <a:endParaRPr lang="sr-Cyrl-RS"/>
          </a:p>
        </p:txBody>
      </p:sp>
      <p:sp>
        <p:nvSpPr>
          <p:cNvPr id="4" name="Чувар места за слику на слајду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Cyrl-RS"/>
          </a:p>
        </p:txBody>
      </p:sp>
      <p:sp>
        <p:nvSpPr>
          <p:cNvPr id="5" name="Чувар места за напомене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6" name="Чувар места за подножје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7" name="Чувар места за број слај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932AE-3C65-4AAF-9C33-59DFDA2E88F5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35487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Чувар места за слику на слајду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Чувар места за напомен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Чувар места за број слај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932AE-3C65-4AAF-9C33-59DFDA2E88F5}" type="slidenum">
              <a:rPr lang="sr-Cyrl-RS" smtClean="0"/>
              <a:t>10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26529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Наслов слај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r-Cyrl-CS" smtClean="0"/>
              <a:t>Кликните и уредите наслов</a:t>
            </a:r>
            <a:endParaRPr lang="sr-Cyrl-RS"/>
          </a:p>
        </p:txBody>
      </p:sp>
      <p:sp>
        <p:nvSpPr>
          <p:cNvPr id="3" name="Поднаслов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Cyrl-CS" smtClean="0"/>
              <a:t>Кликните и уредите стил поднаслова мастера</a:t>
            </a:r>
            <a:endParaRPr lang="sr-Cyrl-RS"/>
          </a:p>
        </p:txBody>
      </p:sp>
      <p:sp>
        <p:nvSpPr>
          <p:cNvPr id="4" name="Чувар места за дату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A8B1C-48CE-43C9-9449-27D8385F1FA4}" type="datetimeFigureOut">
              <a:rPr lang="sr-Cyrl-RS" smtClean="0"/>
              <a:t>11.5.2020</a:t>
            </a:fld>
            <a:endParaRPr lang="sr-Cyrl-RS"/>
          </a:p>
        </p:txBody>
      </p:sp>
      <p:sp>
        <p:nvSpPr>
          <p:cNvPr id="5" name="Чувар места за подножје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FEDF-5565-4036-BB69-08CD768E762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10329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слов и вертикалн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Кликните и уредите наслов</a:t>
            </a:r>
            <a:endParaRPr lang="sr-Cyrl-RS"/>
          </a:p>
        </p:txBody>
      </p:sp>
      <p:sp>
        <p:nvSpPr>
          <p:cNvPr id="3" name="Чувар места за вертикални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4" name="Чувар места за дату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A8B1C-48CE-43C9-9449-27D8385F1FA4}" type="datetimeFigureOut">
              <a:rPr lang="sr-Cyrl-RS" smtClean="0"/>
              <a:t>11.5.2020</a:t>
            </a:fld>
            <a:endParaRPr lang="sr-Cyrl-RS"/>
          </a:p>
        </p:txBody>
      </p:sp>
      <p:sp>
        <p:nvSpPr>
          <p:cNvPr id="5" name="Чувар места за подножје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FEDF-5565-4036-BB69-08CD768E762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75224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и наслов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и наслов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r-Cyrl-CS" smtClean="0"/>
              <a:t>Кликните и уредите наслов</a:t>
            </a:r>
            <a:endParaRPr lang="sr-Cyrl-RS"/>
          </a:p>
        </p:txBody>
      </p:sp>
      <p:sp>
        <p:nvSpPr>
          <p:cNvPr id="3" name="Чувар места за вертикални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4" name="Чувар места за дату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A8B1C-48CE-43C9-9449-27D8385F1FA4}" type="datetimeFigureOut">
              <a:rPr lang="sr-Cyrl-RS" smtClean="0"/>
              <a:t>11.5.2020</a:t>
            </a:fld>
            <a:endParaRPr lang="sr-Cyrl-RS"/>
          </a:p>
        </p:txBody>
      </p:sp>
      <p:sp>
        <p:nvSpPr>
          <p:cNvPr id="5" name="Чувар места за подножје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FEDF-5565-4036-BB69-08CD768E762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8362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Наслов и садржај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sr-Cyrl-CS" smtClean="0"/>
              <a:t>Кликните и уредите наслов</a:t>
            </a:r>
            <a:endParaRPr lang="sr-Cyrl-RS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4" name="Чувар места за садржај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5" name="Чувар места за садржај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6" name="Чувар места за садржај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7" name="Чувар места за датум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8" name="Чувар места за подножје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9" name="Чувар места за број слај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076FEE4-90DE-4938-BA85-266DB5653DD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8909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слов и садржа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Кликните и уредите наслов</a:t>
            </a:r>
            <a:endParaRPr lang="sr-Cyrl-RS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4" name="Чувар места за дату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A8B1C-48CE-43C9-9449-27D8385F1FA4}" type="datetimeFigureOut">
              <a:rPr lang="sr-Cyrl-RS" smtClean="0"/>
              <a:t>11.5.2020</a:t>
            </a:fld>
            <a:endParaRPr lang="sr-Cyrl-RS"/>
          </a:p>
        </p:txBody>
      </p:sp>
      <p:sp>
        <p:nvSpPr>
          <p:cNvPr id="5" name="Чувар места за подножје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FEDF-5565-4036-BB69-08CD768E762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5919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ље одељ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r-Cyrl-CS" smtClean="0"/>
              <a:t>Кликните и уредите наслов</a:t>
            </a:r>
            <a:endParaRPr lang="sr-Cyrl-RS"/>
          </a:p>
        </p:txBody>
      </p:sp>
      <p:sp>
        <p:nvSpPr>
          <p:cNvPr id="3" name="Чувар места за 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</p:txBody>
      </p:sp>
      <p:sp>
        <p:nvSpPr>
          <p:cNvPr id="4" name="Чувар места за дату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A8B1C-48CE-43C9-9449-27D8385F1FA4}" type="datetimeFigureOut">
              <a:rPr lang="sr-Cyrl-RS" smtClean="0"/>
              <a:t>11.5.2020</a:t>
            </a:fld>
            <a:endParaRPr lang="sr-Cyrl-RS"/>
          </a:p>
        </p:txBody>
      </p:sp>
      <p:sp>
        <p:nvSpPr>
          <p:cNvPr id="5" name="Чувар места за подножје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Чувар места за број слај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FEDF-5565-4036-BB69-08CD768E762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12409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садржај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Кликните и уредите наслов</a:t>
            </a:r>
            <a:endParaRPr lang="sr-Cyrl-RS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4" name="Чувар места за садржај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5" name="Чувар места за дату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A8B1C-48CE-43C9-9449-27D8385F1FA4}" type="datetimeFigureOut">
              <a:rPr lang="sr-Cyrl-RS" smtClean="0"/>
              <a:t>11.5.2020</a:t>
            </a:fld>
            <a:endParaRPr lang="sr-Cyrl-RS"/>
          </a:p>
        </p:txBody>
      </p:sp>
      <p:sp>
        <p:nvSpPr>
          <p:cNvPr id="6" name="Чувар места за подножје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Чувар места за број слај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FEDF-5565-4036-BB69-08CD768E762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5861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еђењ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CS" smtClean="0"/>
              <a:t>Кликните и уредите наслов</a:t>
            </a:r>
            <a:endParaRPr lang="sr-Cyrl-RS"/>
          </a:p>
        </p:txBody>
      </p:sp>
      <p:sp>
        <p:nvSpPr>
          <p:cNvPr id="3" name="Чувар места за 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</p:txBody>
      </p:sp>
      <p:sp>
        <p:nvSpPr>
          <p:cNvPr id="4" name="Чувар места за садржај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5" name="Чувар места за 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</p:txBody>
      </p:sp>
      <p:sp>
        <p:nvSpPr>
          <p:cNvPr id="6" name="Чувар места за садржај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7" name="Чувар места за дату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A8B1C-48CE-43C9-9449-27D8385F1FA4}" type="datetimeFigureOut">
              <a:rPr lang="sr-Cyrl-RS" smtClean="0"/>
              <a:t>11.5.2020</a:t>
            </a:fld>
            <a:endParaRPr lang="sr-Cyrl-RS"/>
          </a:p>
        </p:txBody>
      </p:sp>
      <p:sp>
        <p:nvSpPr>
          <p:cNvPr id="8" name="Чувар места за подножје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9" name="Чувар места за број слај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FEDF-5565-4036-BB69-08CD768E762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069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нас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Кликните и уредите наслов</a:t>
            </a:r>
            <a:endParaRPr lang="sr-Cyrl-RS"/>
          </a:p>
        </p:txBody>
      </p:sp>
      <p:sp>
        <p:nvSpPr>
          <p:cNvPr id="3" name="Чувар места за дату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A8B1C-48CE-43C9-9449-27D8385F1FA4}" type="datetimeFigureOut">
              <a:rPr lang="sr-Cyrl-RS" smtClean="0"/>
              <a:t>11.5.2020</a:t>
            </a:fld>
            <a:endParaRPr lang="sr-Cyrl-RS"/>
          </a:p>
        </p:txBody>
      </p:sp>
      <p:sp>
        <p:nvSpPr>
          <p:cNvPr id="4" name="Чувар места за подножје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5" name="Чувар места за број слај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FEDF-5565-4036-BB69-08CD768E762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4305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Чувар места за дату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A8B1C-48CE-43C9-9449-27D8385F1FA4}" type="datetimeFigureOut">
              <a:rPr lang="sr-Cyrl-RS" smtClean="0"/>
              <a:t>11.5.2020</a:t>
            </a:fld>
            <a:endParaRPr lang="sr-Cyrl-RS"/>
          </a:p>
        </p:txBody>
      </p:sp>
      <p:sp>
        <p:nvSpPr>
          <p:cNvPr id="3" name="Чувар места за подножје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Чувар места за број слај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FEDF-5565-4036-BB69-08CD768E762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3949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адржај са нат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Cyrl-CS" smtClean="0"/>
              <a:t>Кликните и уредите наслов</a:t>
            </a:r>
            <a:endParaRPr lang="sr-Cyrl-RS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4" name="Чувар места за 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</p:txBody>
      </p:sp>
      <p:sp>
        <p:nvSpPr>
          <p:cNvPr id="5" name="Чувар места за дату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A8B1C-48CE-43C9-9449-27D8385F1FA4}" type="datetimeFigureOut">
              <a:rPr lang="sr-Cyrl-RS" smtClean="0"/>
              <a:t>11.5.2020</a:t>
            </a:fld>
            <a:endParaRPr lang="sr-Cyrl-RS"/>
          </a:p>
        </p:txBody>
      </p:sp>
      <p:sp>
        <p:nvSpPr>
          <p:cNvPr id="6" name="Чувар места за подножје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Чувар места за број слај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FEDF-5565-4036-BB69-08CD768E762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76555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Слика са нат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Cyrl-CS" smtClean="0"/>
              <a:t>Кликните и уредите наслов</a:t>
            </a:r>
            <a:endParaRPr lang="sr-Cyrl-RS"/>
          </a:p>
        </p:txBody>
      </p:sp>
      <p:sp>
        <p:nvSpPr>
          <p:cNvPr id="3" name="Чувар места за слику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RS"/>
          </a:p>
        </p:txBody>
      </p:sp>
      <p:sp>
        <p:nvSpPr>
          <p:cNvPr id="4" name="Чувар места за 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</p:txBody>
      </p:sp>
      <p:sp>
        <p:nvSpPr>
          <p:cNvPr id="5" name="Чувар места за дату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A8B1C-48CE-43C9-9449-27D8385F1FA4}" type="datetimeFigureOut">
              <a:rPr lang="sr-Cyrl-RS" smtClean="0"/>
              <a:t>11.5.2020</a:t>
            </a:fld>
            <a:endParaRPr lang="sr-Cyrl-RS"/>
          </a:p>
        </p:txBody>
      </p:sp>
      <p:sp>
        <p:nvSpPr>
          <p:cNvPr id="6" name="Чувар места за подножје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Чувар места за број слај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FEDF-5565-4036-BB69-08CD768E762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8264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23000" r="-1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Чувар места за наслов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Cyrl-CS" smtClean="0"/>
              <a:t>Кликните и уредите наслов</a:t>
            </a:r>
            <a:endParaRPr lang="sr-Cyrl-RS"/>
          </a:p>
        </p:txBody>
      </p:sp>
      <p:sp>
        <p:nvSpPr>
          <p:cNvPr id="3" name="Чувар места за 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sr-Cyrl-RS"/>
          </a:p>
        </p:txBody>
      </p:sp>
      <p:sp>
        <p:nvSpPr>
          <p:cNvPr id="4" name="Чувар места за дату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A8B1C-48CE-43C9-9449-27D8385F1FA4}" type="datetimeFigureOut">
              <a:rPr lang="sr-Cyrl-RS" smtClean="0"/>
              <a:t>11.5.2020</a:t>
            </a:fld>
            <a:endParaRPr lang="sr-Cyrl-RS"/>
          </a:p>
        </p:txBody>
      </p:sp>
      <p:sp>
        <p:nvSpPr>
          <p:cNvPr id="5" name="Чувар места за подножје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RS"/>
          </a:p>
        </p:txBody>
      </p:sp>
      <p:sp>
        <p:nvSpPr>
          <p:cNvPr id="6" name="Чувар места за број слај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FEDF-5565-4036-BB69-08CD768E762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17017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834/055/295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kfindout.com/us/earth/rivers/how-does-an-oxbow-lake-form/" TargetMode="External"/><Relationship Id="rId5" Type="http://schemas.openxmlformats.org/officeDocument/2006/relationships/hyperlink" Target="https://www.purposegames.com/game/wokViINkG4W" TargetMode="External"/><Relationship Id="rId4" Type="http://schemas.openxmlformats.org/officeDocument/2006/relationships/hyperlink" Target="https://wordwall.net/play/1732/270/84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угаоник 1"/>
          <p:cNvSpPr/>
          <p:nvPr/>
        </p:nvSpPr>
        <p:spPr>
          <a:xfrm>
            <a:off x="915615" y="820902"/>
            <a:ext cx="7308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r-Cyrl-C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ВОДЕ НАШЕГ ЗАВИЧАЈА</a:t>
            </a:r>
            <a:endParaRPr lang="sr-Cyrl-C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авоугаоник 2"/>
          <p:cNvSpPr/>
          <p:nvPr/>
        </p:nvSpPr>
        <p:spPr>
          <a:xfrm>
            <a:off x="4283968" y="1828855"/>
            <a:ext cx="402919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r-Cyrl-RS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Аутор: Сузана Перић</a:t>
            </a:r>
            <a:endParaRPr lang="sr-Cyrl-CS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авоугаоник 3"/>
          <p:cNvSpPr/>
          <p:nvPr/>
        </p:nvSpPr>
        <p:spPr>
          <a:xfrm>
            <a:off x="107504" y="2016427"/>
            <a:ext cx="341674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Где </a:t>
            </a:r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људи могу да пецају?</a:t>
            </a:r>
            <a:endParaRPr lang="sr-Cyrl-CS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Слик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35" y="2444904"/>
            <a:ext cx="3171825" cy="2209800"/>
          </a:xfrm>
          <a:prstGeom prst="rect">
            <a:avLst/>
          </a:prstGeom>
        </p:spPr>
      </p:pic>
      <p:sp>
        <p:nvSpPr>
          <p:cNvPr id="7" name="Правоугаоник 6"/>
          <p:cNvSpPr/>
          <p:nvPr/>
        </p:nvSpPr>
        <p:spPr>
          <a:xfrm>
            <a:off x="5436096" y="2938068"/>
            <a:ext cx="209416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r-Cyrl-CS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Где </a:t>
            </a:r>
            <a:r>
              <a:rPr lang="sr-Cyrl-CS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живе жабе?</a:t>
            </a:r>
            <a:endParaRPr lang="sr-Cyrl-CS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Слик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5" y="2156315"/>
            <a:ext cx="1378698" cy="1378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465" y="2444903"/>
            <a:ext cx="4854578" cy="364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авоугаоник 8"/>
          <p:cNvSpPr/>
          <p:nvPr/>
        </p:nvSpPr>
        <p:spPr>
          <a:xfrm>
            <a:off x="72670" y="5229200"/>
            <a:ext cx="37748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r-Cyrl-CS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Где смо били на екскурзији?</a:t>
            </a:r>
            <a:endParaRPr lang="sr-Cyrl-CS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264" y="6237312"/>
            <a:ext cx="209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chemeClr val="tx2"/>
                </a:solidFill>
              </a:rPr>
              <a:t>ОБЕДСКА БАРА</a:t>
            </a:r>
            <a:endParaRPr lang="sr-Cyrl-RS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180" y="33265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r-Cyrl-R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Основна школа „Миша Живановић“, </a:t>
            </a:r>
            <a:r>
              <a:rPr lang="sr-Cyrl-R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Средњево</a:t>
            </a:r>
            <a:endParaRPr lang="sr-Cyrl-R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600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угаоник 7"/>
          <p:cNvSpPr/>
          <p:nvPr/>
        </p:nvSpPr>
        <p:spPr>
          <a:xfrm>
            <a:off x="110456" y="1011631"/>
            <a:ext cx="60165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 домаћи урадити задатке на датим </a:t>
            </a:r>
            <a:r>
              <a:rPr lang="sr-Cyrl-RS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линковима</a:t>
            </a:r>
            <a:endParaRPr lang="sr-Cyrl-RS" sz="2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sr-Cyrl-R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односно приложене у Мајкрософт Тим учионици</a:t>
            </a:r>
            <a:r>
              <a:rPr lang="sr-Cyrl-R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</a:t>
            </a:r>
            <a:endParaRPr lang="sr-Cyrl-R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Правоугаоник 9"/>
          <p:cNvSpPr/>
          <p:nvPr/>
        </p:nvSpPr>
        <p:spPr>
          <a:xfrm>
            <a:off x="237847" y="1702635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>
                <a:hlinkClick r:id="rId3"/>
              </a:rPr>
              <a:t>https</a:t>
            </a:r>
            <a:r>
              <a:rPr lang="sr-Latn-RS" dirty="0">
                <a:hlinkClick r:id="rId3"/>
              </a:rPr>
              <a:t>://</a:t>
            </a:r>
            <a:r>
              <a:rPr lang="sr-Latn-RS" dirty="0" smtClean="0">
                <a:hlinkClick r:id="rId3"/>
              </a:rPr>
              <a:t>wordwall.net/play/1834/055/295</a:t>
            </a:r>
            <a:endParaRPr lang="sr-Cyrl-RS" dirty="0" smtClean="0"/>
          </a:p>
          <a:p>
            <a:r>
              <a:rPr lang="sr-Cyrl-RS" dirty="0" smtClean="0"/>
              <a:t> </a:t>
            </a:r>
            <a:r>
              <a:rPr lang="sr-Latn-RS" dirty="0">
                <a:hlinkClick r:id="rId4"/>
              </a:rPr>
              <a:t>https://</a:t>
            </a:r>
            <a:r>
              <a:rPr lang="sr-Latn-RS" dirty="0" smtClean="0">
                <a:hlinkClick r:id="rId4"/>
              </a:rPr>
              <a:t>wordwall.net/play/1732/270/842</a:t>
            </a:r>
            <a:r>
              <a:rPr lang="sr-Cyrl-RS" dirty="0" smtClean="0"/>
              <a:t> </a:t>
            </a:r>
            <a:endParaRPr lang="sr-Cyrl-RS" dirty="0"/>
          </a:p>
        </p:txBody>
      </p:sp>
      <p:sp>
        <p:nvSpPr>
          <p:cNvPr id="6" name="Правоугаоник 5"/>
          <p:cNvSpPr/>
          <p:nvPr/>
        </p:nvSpPr>
        <p:spPr>
          <a:xfrm>
            <a:off x="107504" y="260648"/>
            <a:ext cx="183095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Да поновимо</a:t>
            </a:r>
            <a:r>
              <a:rPr lang="sr-Cyrl-R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</a:t>
            </a:r>
            <a:endParaRPr lang="sr-Cyrl-R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" name="Правоугаоник 1"/>
          <p:cNvSpPr/>
          <p:nvPr/>
        </p:nvSpPr>
        <p:spPr>
          <a:xfrm>
            <a:off x="237847" y="65507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5"/>
              </a:rPr>
              <a:t>https://</a:t>
            </a:r>
            <a:r>
              <a:rPr lang="sr-Latn-RS" dirty="0" smtClean="0">
                <a:hlinkClick r:id="rId5"/>
              </a:rPr>
              <a:t>www.purposegames.com/game/wokViINkG4W</a:t>
            </a:r>
            <a:r>
              <a:rPr lang="sr-Cyrl-RS" dirty="0" smtClean="0"/>
              <a:t> </a:t>
            </a:r>
            <a:r>
              <a:rPr lang="sr-Latn-RS" dirty="0" smtClean="0"/>
              <a:t> </a:t>
            </a:r>
            <a:endParaRPr lang="sr-Latn-RS" dirty="0"/>
          </a:p>
        </p:txBody>
      </p:sp>
      <p:sp>
        <p:nvSpPr>
          <p:cNvPr id="9" name="Правоугаоник 8"/>
          <p:cNvSpPr/>
          <p:nvPr/>
        </p:nvSpPr>
        <p:spPr>
          <a:xfrm>
            <a:off x="185740" y="2348966"/>
            <a:ext cx="20104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 више знања:</a:t>
            </a:r>
            <a:endParaRPr lang="sr-Cyrl-R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Правоугаоник 4"/>
          <p:cNvSpPr/>
          <p:nvPr/>
        </p:nvSpPr>
        <p:spPr>
          <a:xfrm>
            <a:off x="107504" y="2728324"/>
            <a:ext cx="8659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6"/>
              </a:rPr>
              <a:t>https://www.dkfindout.com/us/earth/rivers/how-does-an-oxbow-lake-form</a:t>
            </a:r>
            <a:r>
              <a:rPr lang="sr-Latn-RS" dirty="0" smtClean="0">
                <a:hlinkClick r:id="rId6"/>
              </a:rPr>
              <a:t>/</a:t>
            </a:r>
            <a:r>
              <a:rPr lang="sr-Cyrl-RS" dirty="0" smtClean="0"/>
              <a:t> </a:t>
            </a:r>
            <a:endParaRPr lang="sr-Cyrl-RS" dirty="0"/>
          </a:p>
        </p:txBody>
      </p:sp>
      <p:sp>
        <p:nvSpPr>
          <p:cNvPr id="7" name="TextBox 6"/>
          <p:cNvSpPr txBox="1"/>
          <p:nvPr/>
        </p:nvSpPr>
        <p:spPr>
          <a:xfrm>
            <a:off x="2502248" y="309765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П.С: Препоручује се </a:t>
            </a:r>
            <a:r>
              <a:rPr lang="sr-Cyrl-RS" dirty="0" err="1" smtClean="0"/>
              <a:t>кориђћење</a:t>
            </a:r>
            <a:r>
              <a:rPr lang="sr-Cyrl-RS" dirty="0" smtClean="0"/>
              <a:t> </a:t>
            </a:r>
            <a:r>
              <a:rPr lang="sr-Latn-RS" dirty="0" err="1"/>
              <a:t>Google</a:t>
            </a:r>
            <a:r>
              <a:rPr lang="sr-Latn-RS" dirty="0"/>
              <a:t> </a:t>
            </a:r>
            <a:r>
              <a:rPr lang="sr-Latn-RS" dirty="0" err="1" smtClean="0"/>
              <a:t>Chrome</a:t>
            </a:r>
            <a:r>
              <a:rPr lang="sr-Cyrl-RS" dirty="0" smtClean="0"/>
              <a:t> са преводом.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137758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  <p:bldP spid="2" grpId="0"/>
      <p:bldP spid="9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угаоник 1"/>
          <p:cNvSpPr/>
          <p:nvPr/>
        </p:nvSpPr>
        <p:spPr>
          <a:xfrm>
            <a:off x="15053" y="21098"/>
            <a:ext cx="562801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Које воде</a:t>
            </a:r>
            <a:r>
              <a:rPr lang="sr-Cyrl-R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НЕ</a:t>
            </a: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ПОВРШИНЕ </a:t>
            </a:r>
          </a:p>
          <a:p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постоје 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 нашој околини? </a:t>
            </a:r>
            <a:endParaRPr lang="sr-Cyrl-C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2" y="3214048"/>
            <a:ext cx="4599822" cy="1722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авоугаоник 2"/>
          <p:cNvSpPr/>
          <p:nvPr/>
        </p:nvSpPr>
        <p:spPr>
          <a:xfrm>
            <a:off x="827584" y="5229200"/>
            <a:ext cx="12346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r-Cyrl-CS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Река </a:t>
            </a:r>
            <a:r>
              <a:rPr lang="sr-Cyrl-CS" sz="2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пек</a:t>
            </a:r>
            <a:endParaRPr lang="sr-Cyrl-CS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181" y="1220061"/>
            <a:ext cx="3919736" cy="195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авоугаоник 3"/>
          <p:cNvSpPr/>
          <p:nvPr/>
        </p:nvSpPr>
        <p:spPr>
          <a:xfrm>
            <a:off x="6813916" y="710461"/>
            <a:ext cx="15749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r-Cyrl-CS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Река </a:t>
            </a:r>
            <a:r>
              <a:rPr lang="sr-Cyrl-CS" sz="2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дунав</a:t>
            </a:r>
            <a:endParaRPr lang="sr-Cyrl-CS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05" y="3413173"/>
            <a:ext cx="3703712" cy="277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авоугаоник 4"/>
          <p:cNvSpPr/>
          <p:nvPr/>
        </p:nvSpPr>
        <p:spPr>
          <a:xfrm>
            <a:off x="6726210" y="6285524"/>
            <a:ext cx="20217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r-Cyrl-CS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Сребрно језеро</a:t>
            </a:r>
            <a:endParaRPr lang="sr-Cyrl-CS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авоугаоник 6"/>
          <p:cNvSpPr/>
          <p:nvPr/>
        </p:nvSpPr>
        <p:spPr>
          <a:xfrm>
            <a:off x="175042" y="1240204"/>
            <a:ext cx="38625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 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којима од </a:t>
            </a: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њих</a:t>
            </a:r>
          </a:p>
          <a:p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вода </a:t>
            </a:r>
            <a:r>
              <a:rPr lang="ru-RU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тече</a:t>
            </a: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,</a:t>
            </a:r>
          </a:p>
          <a:p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 у којим </a:t>
            </a:r>
            <a:r>
              <a:rPr lang="ru-RU" sz="32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мирује</a:t>
            </a:r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sr-Cyrl-C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83568" y="5085184"/>
            <a:ext cx="1791385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10" y="559707"/>
            <a:ext cx="18161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вал 12"/>
          <p:cNvSpPr/>
          <p:nvPr/>
        </p:nvSpPr>
        <p:spPr>
          <a:xfrm>
            <a:off x="6597449" y="6161543"/>
            <a:ext cx="2150468" cy="64807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14122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6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јаграм 4"/>
          <p:cNvGraphicFramePr/>
          <p:nvPr>
            <p:extLst>
              <p:ext uri="{D42A27DB-BD31-4B8C-83A1-F6EECF244321}">
                <p14:modId xmlns:p14="http://schemas.microsoft.com/office/powerpoint/2010/main" val="932943627"/>
              </p:ext>
            </p:extLst>
          </p:nvPr>
        </p:nvGraphicFramePr>
        <p:xfrm>
          <a:off x="467544" y="1628800"/>
          <a:ext cx="789620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Дијаграм 7"/>
          <p:cNvGraphicFramePr/>
          <p:nvPr>
            <p:extLst>
              <p:ext uri="{D42A27DB-BD31-4B8C-83A1-F6EECF244321}">
                <p14:modId xmlns:p14="http://schemas.microsoft.com/office/powerpoint/2010/main" val="480664069"/>
              </p:ext>
            </p:extLst>
          </p:nvPr>
        </p:nvGraphicFramePr>
        <p:xfrm>
          <a:off x="1678519" y="186240"/>
          <a:ext cx="5516175" cy="2609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6" y="805300"/>
            <a:ext cx="9144000" cy="580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авоугаоник 8"/>
          <p:cNvSpPr/>
          <p:nvPr/>
        </p:nvSpPr>
        <p:spPr>
          <a:xfrm>
            <a:off x="2519383" y="184482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C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  <a:endParaRPr lang="sr-Cyrl-C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Правоугаоник 10"/>
          <p:cNvSpPr/>
          <p:nvPr/>
        </p:nvSpPr>
        <p:spPr>
          <a:xfrm>
            <a:off x="2925070" y="292055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C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  <a:endParaRPr lang="sr-Cyrl-C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Правоугаоник 12"/>
          <p:cNvSpPr/>
          <p:nvPr/>
        </p:nvSpPr>
        <p:spPr>
          <a:xfrm>
            <a:off x="5004048" y="4516763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C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  <a:endParaRPr lang="sr-Cyrl-C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Правоугаоник 13"/>
          <p:cNvSpPr/>
          <p:nvPr/>
        </p:nvSpPr>
        <p:spPr>
          <a:xfrm>
            <a:off x="395536" y="5148055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C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  <a:endParaRPr lang="sr-Cyrl-C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Правоугаоник 14"/>
          <p:cNvSpPr/>
          <p:nvPr/>
        </p:nvSpPr>
        <p:spPr>
          <a:xfrm>
            <a:off x="2017792" y="439856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C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  <a:endParaRPr lang="sr-Cyrl-C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6" name="Правоугаоник 15"/>
          <p:cNvSpPr/>
          <p:nvPr/>
        </p:nvSpPr>
        <p:spPr>
          <a:xfrm>
            <a:off x="3061519" y="4077072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C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  <a:endParaRPr lang="sr-Cyrl-C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Правоугаоник 16"/>
          <p:cNvSpPr/>
          <p:nvPr/>
        </p:nvSpPr>
        <p:spPr>
          <a:xfrm>
            <a:off x="2417094" y="560972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C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  <a:endParaRPr lang="sr-Cyrl-C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8" name="Правоугаоник 17"/>
          <p:cNvSpPr/>
          <p:nvPr/>
        </p:nvSpPr>
        <p:spPr>
          <a:xfrm>
            <a:off x="2959230" y="1983323"/>
            <a:ext cx="14077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Извор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669" y="3124832"/>
            <a:ext cx="3167025" cy="20585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Правоугаоник 20"/>
          <p:cNvSpPr/>
          <p:nvPr/>
        </p:nvSpPr>
        <p:spPr>
          <a:xfrm>
            <a:off x="3338928" y="5115886"/>
            <a:ext cx="43246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ВРЕЛО </a:t>
            </a: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МЛАВЕ,</a:t>
            </a:r>
          </a:p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РЕКЕ У НАШЕМ ОКРУГУ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2" name="Правоугаоник 21"/>
          <p:cNvSpPr/>
          <p:nvPr/>
        </p:nvSpPr>
        <p:spPr>
          <a:xfrm>
            <a:off x="123602" y="5869938"/>
            <a:ext cx="16281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Речица</a:t>
            </a:r>
            <a:endParaRPr lang="sr-Cyrl-C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3" name="Правоугаоник 22"/>
          <p:cNvSpPr/>
          <p:nvPr/>
        </p:nvSpPr>
        <p:spPr>
          <a:xfrm>
            <a:off x="3431238" y="3059053"/>
            <a:ext cx="13730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Поток</a:t>
            </a:r>
            <a:endParaRPr lang="sr-Cyrl-C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4" name="Правоугаоник 23"/>
          <p:cNvSpPr/>
          <p:nvPr/>
        </p:nvSpPr>
        <p:spPr>
          <a:xfrm>
            <a:off x="2449335" y="4963388"/>
            <a:ext cx="18533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Притока</a:t>
            </a:r>
            <a:endParaRPr lang="sr-Cyrl-C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5" name="Правоугаоник 24"/>
          <p:cNvSpPr/>
          <p:nvPr/>
        </p:nvSpPr>
        <p:spPr>
          <a:xfrm>
            <a:off x="3532884" y="4084335"/>
            <a:ext cx="13640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шће </a:t>
            </a:r>
            <a:endParaRPr lang="sr-Cyrl-C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7" name="Правоугаоник 26"/>
          <p:cNvSpPr/>
          <p:nvPr/>
        </p:nvSpPr>
        <p:spPr>
          <a:xfrm>
            <a:off x="5546184" y="4537067"/>
            <a:ext cx="11558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Река</a:t>
            </a:r>
            <a:endParaRPr lang="sr-Cyrl-R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803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8" grpId="0">
        <p:bldAsOne/>
      </p:bldGraphic>
      <p:bldP spid="9" grpId="0"/>
      <p:bldP spid="9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  <p:bldP spid="15" grpId="2"/>
      <p:bldP spid="16" grpId="0"/>
      <p:bldP spid="16" grpId="1"/>
      <p:bldP spid="17" grpId="0"/>
      <p:bldP spid="17" grpId="1"/>
      <p:bldP spid="17" grpId="2"/>
      <p:bldP spid="18" grpId="0"/>
      <p:bldP spid="18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7" y="679995"/>
            <a:ext cx="3168352" cy="596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Слика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75" y="3434431"/>
            <a:ext cx="5713533" cy="321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авоугаоник 2"/>
          <p:cNvSpPr/>
          <p:nvPr/>
        </p:nvSpPr>
        <p:spPr>
          <a:xfrm>
            <a:off x="3301631" y="184864"/>
            <a:ext cx="592091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r-Cyrl-CS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-Река тече кроз удубљење које се зове корито.</a:t>
            </a:r>
          </a:p>
          <a:p>
            <a:endParaRPr lang="sr-Cyrl-CS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sr-Cyrl-CS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-Када девојчица стоји у реци</a:t>
            </a:r>
          </a:p>
          <a:p>
            <a:r>
              <a:rPr lang="sr-Cyrl-CS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окренута лицем ка ушћу</a:t>
            </a:r>
          </a:p>
          <a:p>
            <a:r>
              <a:rPr lang="sr-Cyrl-CS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Њена лева рука показује леву обалу,</a:t>
            </a:r>
          </a:p>
          <a:p>
            <a:r>
              <a:rPr lang="sr-Cyrl-CS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 десна рука десну обалу.</a:t>
            </a:r>
          </a:p>
          <a:p>
            <a:r>
              <a:rPr lang="sr-Cyrl-CS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sr-Cyrl-CS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75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угаоник 1"/>
          <p:cNvSpPr/>
          <p:nvPr/>
        </p:nvSpPr>
        <p:spPr>
          <a:xfrm>
            <a:off x="36781" y="37603"/>
            <a:ext cx="544341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Ток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реке Пек близу нашег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села</a:t>
            </a:r>
          </a:p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поклапа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се са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путем</a:t>
            </a:r>
          </a:p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Раброво-Велико Градиште.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ком правцу тече Пек?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Када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знамо где нам је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ушће</a:t>
            </a:r>
          </a:p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наше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село ће бити на којој обали?</a:t>
            </a:r>
          </a:p>
        </p:txBody>
      </p:sp>
      <p:pic>
        <p:nvPicPr>
          <p:cNvPr id="3" name="Слик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94" y="2687318"/>
            <a:ext cx="3456384" cy="3818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трелица надесно 3"/>
          <p:cNvSpPr/>
          <p:nvPr/>
        </p:nvSpPr>
        <p:spPr>
          <a:xfrm rot="17263121">
            <a:off x="8028384" y="2715259"/>
            <a:ext cx="908194" cy="641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0550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угаоник 1"/>
          <p:cNvSpPr/>
          <p:nvPr/>
        </p:nvSpPr>
        <p:spPr>
          <a:xfrm>
            <a:off x="890456" y="332656"/>
            <a:ext cx="68517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C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Поред текућих постоје и стајаће воде</a:t>
            </a:r>
            <a:endParaRPr lang="sr-Cyrl-CS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17431"/>
            <a:ext cx="8383439" cy="58016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авоугаоник 2"/>
          <p:cNvSpPr/>
          <p:nvPr/>
        </p:nvSpPr>
        <p:spPr>
          <a:xfrm>
            <a:off x="1234786" y="2449886"/>
            <a:ext cx="17502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CS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МОЧВАРА</a:t>
            </a:r>
          </a:p>
        </p:txBody>
      </p:sp>
      <p:sp>
        <p:nvSpPr>
          <p:cNvPr id="5" name="Правоугаоник 4"/>
          <p:cNvSpPr/>
          <p:nvPr/>
        </p:nvSpPr>
        <p:spPr>
          <a:xfrm>
            <a:off x="4924541" y="2987807"/>
            <a:ext cx="985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CS" sz="2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БАРА</a:t>
            </a:r>
            <a:endParaRPr lang="sr-Cyrl-R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</a:endParaRPr>
          </a:p>
        </p:txBody>
      </p:sp>
      <p:sp>
        <p:nvSpPr>
          <p:cNvPr id="6" name="Правоугаоник 5"/>
          <p:cNvSpPr/>
          <p:nvPr/>
        </p:nvSpPr>
        <p:spPr>
          <a:xfrm>
            <a:off x="7024486" y="4725144"/>
            <a:ext cx="12586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C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ЈЕЗЕРО</a:t>
            </a:r>
            <a:endParaRPr lang="sr-Cyrl-R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</a:endParaRPr>
          </a:p>
        </p:txBody>
      </p:sp>
      <p:sp>
        <p:nvSpPr>
          <p:cNvPr id="11" name="Правоугаоник 10"/>
          <p:cNvSpPr/>
          <p:nvPr/>
        </p:nvSpPr>
        <p:spPr>
          <a:xfrm>
            <a:off x="1533548" y="3544403"/>
            <a:ext cx="678198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Језера су 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дубоке </a:t>
            </a:r>
            <a:r>
              <a:rPr lang="ru-RU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стајаће воде, по </a:t>
            </a:r>
          </a:p>
          <a:p>
            <a:r>
              <a:rPr lang="ru-RU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постанку могу бити природна и вештачка.</a:t>
            </a:r>
            <a:endParaRPr lang="sr-Cyrl-C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</a:endParaRPr>
          </a:p>
        </p:txBody>
      </p:sp>
      <p:sp>
        <p:nvSpPr>
          <p:cNvPr id="7" name="Правоугаоник 6"/>
          <p:cNvSpPr/>
          <p:nvPr/>
        </p:nvSpPr>
        <p:spPr>
          <a:xfrm>
            <a:off x="475642" y="5242340"/>
            <a:ext cx="780752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sr-Cyrl-R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Да ли наше Сребрно језеро п</a:t>
            </a:r>
            <a:r>
              <a:rPr lang="sr-Cyrl-R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рипада групи</a:t>
            </a:r>
          </a:p>
          <a:p>
            <a:r>
              <a:rPr lang="sr-Cyrl-R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природних или вештачких језера?</a:t>
            </a:r>
            <a:endParaRPr lang="sr-Cyrl-CS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8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угаоник 3"/>
          <p:cNvSpPr/>
          <p:nvPr/>
        </p:nvSpPr>
        <p:spPr>
          <a:xfrm>
            <a:off x="1218575" y="3501008"/>
            <a:ext cx="66622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sr-Cyrl-C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Море је највећа водена површин</a:t>
            </a:r>
            <a:r>
              <a:rPr lang="sr-Cyrl-C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а.</a:t>
            </a:r>
          </a:p>
          <a:p>
            <a:r>
              <a:rPr lang="sr-Cyrl-C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За разлику од осталих стајаћих вода</a:t>
            </a:r>
          </a:p>
          <a:p>
            <a:r>
              <a:rPr lang="sr-Cyrl-C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у мору је вода слана.</a:t>
            </a:r>
          </a:p>
        </p:txBody>
      </p:sp>
    </p:spTree>
    <p:extLst>
      <p:ext uri="{BB962C8B-B14F-4D97-AF65-F5344CB8AC3E}">
        <p14:creationId xmlns:p14="http://schemas.microsoft.com/office/powerpoint/2010/main" val="9644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causes-bu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3000" cy="65722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27" name="Picture 3" descr="Boca u vodi 0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10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28" name="Picture 4" descr="spas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3557588"/>
            <a:ext cx="33337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62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657600" y="685800"/>
            <a:ext cx="4038600" cy="914400"/>
          </a:xfrm>
          <a:noFill/>
          <a:ln/>
        </p:spPr>
        <p:txBody>
          <a:bodyPr/>
          <a:lstStyle/>
          <a:p>
            <a:pPr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sr-Cyrl-CS" altLang="sr-Latn-R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altLang="sr-Latn-RS" sz="2900" dirty="0">
              <a:solidFill>
                <a:srgbClr val="009900"/>
              </a:solidFill>
              <a:effectLst/>
              <a:latin typeface="Arial Black" pitchFamily="34" charset="0"/>
            </a:endParaRPr>
          </a:p>
        </p:txBody>
      </p:sp>
      <p:sp>
        <p:nvSpPr>
          <p:cNvPr id="282630" name="Rectangle 6"/>
          <p:cNvSpPr>
            <a:spLocks noChangeArrowheads="1"/>
          </p:cNvSpPr>
          <p:nvPr/>
        </p:nvSpPr>
        <p:spPr bwMode="auto">
          <a:xfrm>
            <a:off x="5715000" y="1676400"/>
            <a:ext cx="2057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sr-Cyrl-CS" altLang="sr-Latn-RS" b="0"/>
          </a:p>
          <a:p>
            <a:pPr eaLnBrk="1" hangingPunct="1">
              <a:buFont typeface="Wingdings" pitchFamily="2" charset="2"/>
              <a:buNone/>
            </a:pPr>
            <a:endParaRPr lang="en-US" altLang="sr-Latn-RS" b="0"/>
          </a:p>
        </p:txBody>
      </p:sp>
      <p:pic>
        <p:nvPicPr>
          <p:cNvPr id="282634" name="Picture 10" descr="kidrec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67000"/>
            <a:ext cx="1600200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35" name="Picture 11" descr="Toxic_waste_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25908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636" name="Cloud"/>
          <p:cNvSpPr>
            <a:spLocks noChangeAspect="1" noEditPoints="1" noChangeArrowheads="1"/>
          </p:cNvSpPr>
          <p:nvPr/>
        </p:nvSpPr>
        <p:spPr bwMode="auto">
          <a:xfrm flipV="1">
            <a:off x="2286000" y="3581400"/>
            <a:ext cx="228600" cy="2127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00FF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Cyrl-RS"/>
          </a:p>
        </p:txBody>
      </p:sp>
      <p:sp>
        <p:nvSpPr>
          <p:cNvPr id="282637" name="Oval 13"/>
          <p:cNvSpPr>
            <a:spLocks noChangeArrowheads="1"/>
          </p:cNvSpPr>
          <p:nvPr/>
        </p:nvSpPr>
        <p:spPr bwMode="auto">
          <a:xfrm>
            <a:off x="4724400" y="3962400"/>
            <a:ext cx="5334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Cyrl-RS"/>
          </a:p>
        </p:txBody>
      </p:sp>
      <p:sp>
        <p:nvSpPr>
          <p:cNvPr id="282638" name="Cloud"/>
          <p:cNvSpPr>
            <a:spLocks noChangeAspect="1" noEditPoints="1" noChangeArrowheads="1"/>
          </p:cNvSpPr>
          <p:nvPr/>
        </p:nvSpPr>
        <p:spPr bwMode="auto">
          <a:xfrm>
            <a:off x="304800" y="304800"/>
            <a:ext cx="2743200" cy="16208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FF"/>
          </a:solidFill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u-ES" altLang="sr-Latn-RS" sz="3200" b="0" i="1">
              <a:solidFill>
                <a:schemeClr val="accent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2639" name="Cloud"/>
          <p:cNvSpPr>
            <a:spLocks noChangeAspect="1" noEditPoints="1" noChangeArrowheads="1"/>
          </p:cNvSpPr>
          <p:nvPr/>
        </p:nvSpPr>
        <p:spPr bwMode="auto">
          <a:xfrm>
            <a:off x="2743200" y="304800"/>
            <a:ext cx="762000" cy="4699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FF"/>
          </a:solidFill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u-ES" altLang="sr-Latn-RS" sz="3200" b="0" i="1">
              <a:solidFill>
                <a:schemeClr val="accent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2640" name="Oval 16"/>
          <p:cNvSpPr>
            <a:spLocks noChangeArrowheads="1"/>
          </p:cNvSpPr>
          <p:nvPr/>
        </p:nvSpPr>
        <p:spPr bwMode="auto">
          <a:xfrm>
            <a:off x="2057400" y="152400"/>
            <a:ext cx="609600" cy="6096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Cyrl-RS"/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152400" y="685800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r-Cyrl-CS" altLang="sr-Latn-RS" sz="3000" dirty="0">
                <a:solidFill>
                  <a:schemeClr val="folHlink"/>
                </a:solidFill>
                <a:effectLst/>
                <a:latin typeface="Arial Narrow" pitchFamily="34" charset="0"/>
              </a:rPr>
              <a:t>   Ево и њега -- узрока свега!</a:t>
            </a:r>
            <a:endParaRPr lang="en-US" altLang="sr-Latn-RS" sz="3000" dirty="0">
              <a:solidFill>
                <a:schemeClr val="folHlink"/>
              </a:solidFill>
              <a:effectLst/>
              <a:latin typeface="Arial Narrow" pitchFamily="34" charset="0"/>
            </a:endParaRPr>
          </a:p>
        </p:txBody>
      </p:sp>
      <p:sp>
        <p:nvSpPr>
          <p:cNvPr id="282643" name="Cloud"/>
          <p:cNvSpPr>
            <a:spLocks noChangeAspect="1" noEditPoints="1" noChangeArrowheads="1"/>
          </p:cNvSpPr>
          <p:nvPr/>
        </p:nvSpPr>
        <p:spPr bwMode="auto">
          <a:xfrm>
            <a:off x="6781800" y="5791200"/>
            <a:ext cx="304800" cy="152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33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sr-Cyrl-RS"/>
          </a:p>
        </p:txBody>
      </p:sp>
      <p:sp>
        <p:nvSpPr>
          <p:cNvPr id="282644" name="Cloud"/>
          <p:cNvSpPr>
            <a:spLocks noChangeAspect="1" noEditPoints="1" noChangeArrowheads="1"/>
          </p:cNvSpPr>
          <p:nvPr/>
        </p:nvSpPr>
        <p:spPr bwMode="auto">
          <a:xfrm>
            <a:off x="5181600" y="6248400"/>
            <a:ext cx="304800" cy="152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33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u-ES" altLang="sr-Latn-RS" sz="3200" b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2645" name="Cloud"/>
          <p:cNvSpPr>
            <a:spLocks noChangeAspect="1" noEditPoints="1" noChangeArrowheads="1"/>
          </p:cNvSpPr>
          <p:nvPr/>
        </p:nvSpPr>
        <p:spPr bwMode="auto">
          <a:xfrm>
            <a:off x="1905000" y="5943600"/>
            <a:ext cx="304800" cy="152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33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u-ES" altLang="sr-Latn-RS" sz="3200" b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2646" name="Cloud"/>
          <p:cNvSpPr>
            <a:spLocks noChangeAspect="1" noEditPoints="1" noChangeArrowheads="1"/>
          </p:cNvSpPr>
          <p:nvPr/>
        </p:nvSpPr>
        <p:spPr bwMode="auto">
          <a:xfrm>
            <a:off x="2362200" y="3429000"/>
            <a:ext cx="304800" cy="152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33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sr-Cyrl-RS"/>
          </a:p>
        </p:txBody>
      </p:sp>
      <p:sp>
        <p:nvSpPr>
          <p:cNvPr id="282647" name="Cloud"/>
          <p:cNvSpPr>
            <a:spLocks noChangeAspect="1" noEditPoints="1" noChangeArrowheads="1"/>
          </p:cNvSpPr>
          <p:nvPr/>
        </p:nvSpPr>
        <p:spPr bwMode="auto">
          <a:xfrm>
            <a:off x="1676400" y="3581400"/>
            <a:ext cx="304800" cy="152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33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sr-Cyrl-RS"/>
          </a:p>
        </p:txBody>
      </p:sp>
      <p:sp>
        <p:nvSpPr>
          <p:cNvPr id="282648" name="Rectangle 24"/>
          <p:cNvSpPr>
            <a:spLocks noChangeArrowheads="1"/>
          </p:cNvSpPr>
          <p:nvPr/>
        </p:nvSpPr>
        <p:spPr bwMode="auto">
          <a:xfrm>
            <a:off x="4267200" y="1676400"/>
            <a:ext cx="3276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sr-Cyrl-CS" altLang="sr-Latn-RS" sz="2000" b="0" dirty="0">
                <a:solidFill>
                  <a:srgbClr val="009900"/>
                </a:solidFill>
                <a:effectLst/>
                <a:latin typeface="Arial Black" pitchFamily="34" charset="0"/>
              </a:rPr>
              <a:t>неодговорног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sr-Cyrl-CS" altLang="sr-Latn-RS" sz="2000" b="0" dirty="0">
                <a:solidFill>
                  <a:srgbClr val="009900"/>
                </a:solidFill>
                <a:effectLst/>
                <a:latin typeface="Arial Black" pitchFamily="34" charset="0"/>
              </a:rPr>
              <a:t>понашања</a:t>
            </a:r>
            <a:r>
              <a:rPr lang="sr-Cyrl-CS" altLang="sr-Latn-RS" sz="2000" dirty="0">
                <a:solidFill>
                  <a:srgbClr val="009900"/>
                </a:solidFill>
                <a:effectLst/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sr-Cyrl-CS" altLang="sr-Latn-RS" sz="2000" b="0" dirty="0">
                <a:solidFill>
                  <a:srgbClr val="009900"/>
                </a:solidFill>
                <a:effectLst/>
                <a:latin typeface="Arial Black" pitchFamily="34" charset="0"/>
              </a:rPr>
              <a:t>људи.</a:t>
            </a:r>
            <a:endParaRPr lang="en-US" altLang="sr-Latn-RS" sz="2000" b="0" dirty="0">
              <a:solidFill>
                <a:srgbClr val="009900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788402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2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2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2826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2826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2826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365 C 0.00469 0.01064 0.00972 0.00925 0.01441 0.00601 C 0.03125 -0.00578 0.01424 0.00162 0.02882 -0.00393 C 0.03142 -0.00625 0.03403 -0.00972 0.03681 -0.01157 C 0.03872 -0.01296 0.04115 -0.01249 0.04306 -0.01411 C 0.0533 -0.0229 0.06111 -0.03655 0.07188 -0.04395 C 0.08698 -0.05436 0.10434 -0.05529 0.11823 -0.06917 C 0.19774 -0.06755 0.20799 -0.07379 0.25885 -0.06153 C 0.26198 -0.05991 0.26545 -0.05876 0.2684 -0.05668 C 0.27049 -0.05506 0.27257 -0.05297 0.27483 -0.05159 C 0.27795 -0.04974 0.28455 -0.04673 0.28455 -0.0465 C 0.29722 -0.0266 0.29288 -0.03054 0.31163 -0.02637 C 0.3191 -0.01874 0.32552 -0.00578 0.33403 -0.00139 C 0.33767 0.00717 0.34288 0.01041 0.3467 0.01874 C 0.35295 0.03238 0.34618 0.02683 0.35469 0.03123 C 0.36042 0.03793 0.36493 0.04534 0.37066 0.05135 C 0.37691 0.06592 0.37882 0.07055 0.38993 0.07633 C 0.39045 0.07888 0.39028 0.08212 0.39149 0.08397 C 0.39306 0.08651 0.40469 0.09253 0.40747 0.09391 C 0.40938 0.09854 0.4099 0.10456 0.41233 0.10895 C 0.41545 0.11473 0.42083 0.11843 0.425 0.12167 C 0.42969 0.13208 0.43281 0.13023 0.43958 0.13671 C 0.44514 0.14851 0.45052 0.16169 0.45694 0.17187 C 0.45938 0.1758 0.46285 0.17788 0.4651 0.18182 C 0.46771 0.18621 0.46875 0.19269 0.47135 0.19685 C 0.47344 0.20032 0.47569 0.20379 0.47778 0.20703 C 0.47986 0.21698 0.4809 0.23456 0.4875 0.23988 " pathEditMode="relative" rAng="0" ptsTypes="ffffffffffffffffffffffffffA">
                                      <p:cBhvr>
                                        <p:cTn id="38" dur="2000" fill="hold"/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6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8092E-6 C 0.00035 -0.00693 -0.00069 -0.03792 0.00955 -0.04231 C 0.01268 -0.0437 0.01598 -0.04508 0.0191 -0.04647 C 0.02066 -0.04717 0.02379 -0.04855 0.02379 -0.04855 C 0.03125 -0.0578 0.03941 -0.06821 0.04775 -0.07607 C 0.05573 -0.08347 0.06702 -0.0867 0.07622 -0.09086 C 0.0816 -0.08971 0.08559 -0.08948 0.09045 -0.0867 C 0.09271 -0.08532 0.09445 -0.083 0.09688 -0.08231 C 0.10261 -0.08069 0.10851 -0.08092 0.11441 -0.08023 C 0.12292 -0.0726 0.13316 -0.07121 0.14288 -0.06751 C 0.14879 -0.05988 0.15261 -0.05133 0.15712 -0.04231 C 0.1592 -0.03815 0.16511 -0.03167 0.16511 -0.03167 C 0.16667 -0.02751 0.1691 -0.0215 0.16997 -0.01688 C 0.17066 -0.01341 0.17049 -0.00948 0.17153 -0.00624 C 0.17379 0.0007 0.17917 0.00694 0.18264 0.01272 C 0.18802 0.02151 0.19011 0.03353 0.19532 0.04231 C 0.19549 0.04255 0.20608 0.05665 0.20799 0.05919 C 0.20955 0.06127 0.21268 0.06567 0.21268 0.06567 C 0.2158 0.07561 0.21719 0.0807 0.22379 0.08671 C 0.22657 0.09665 0.23316 0.10613 0.23976 0.11214 C 0.25261 0.1385 0.27431 0.15353 0.28733 0.17966 C 0.28837 0.18382 0.28941 0.18821 0.29045 0.19237 C 0.29098 0.19445 0.29219 0.19885 0.29219 0.19885 C 0.29341 0.21295 0.29688 0.2326 0.30486 0.24324 C 0.30538 0.24671 0.30573 0.25018 0.30643 0.25364 C 0.30729 0.25804 0.30955 0.26636 0.30955 0.26636 C 0.31007 0.28671 0.31025 0.30729 0.31111 0.32763 C 0.31146 0.33341 0.31111 0.37133 0.31111 0.35723 " pathEditMode="relative" rAng="0" ptsTypes="fffffffffffffffffffffffffffA">
                                      <p:cBhvr>
                                        <p:cTn id="41" dur="2000" fill="hold"/>
                                        <p:tgtEl>
                                          <p:spTgt spid="2826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7166E-7 C 0.00834 -0.00602 0.01528 -0.00995 0.02674 -0.01249 C 0.0415 -0.0118 0.05643 -0.01272 0.07049 -0.01018 C 0.07813 -0.00856 0.09063 7.47166E-7 0.09063 0.00023 C 0.09358 0.01157 0.09653 0.01874 0.10764 0.0273 C 0.12553 0.0805 0.11685 0.24011 0.11754 0.26833 C 0.11424 0.37937 0.16355 0.37751 0.10764 0.37751 " pathEditMode="relative" rAng="0" ptsTypes="ffffffA">
                                      <p:cBhvr>
                                        <p:cTn id="44" dur="2000" fill="hold"/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18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2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2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9" grpId="0" animBg="1"/>
      <p:bldP spid="282636" grpId="0" animBg="1"/>
      <p:bldP spid="282637" grpId="0" animBg="1"/>
      <p:bldP spid="282642" grpId="0"/>
      <p:bldP spid="282643" grpId="0" animBg="1"/>
      <p:bldP spid="282644" grpId="0" animBg="1"/>
      <p:bldP spid="282645" grpId="0" animBg="1"/>
      <p:bldP spid="282646" grpId="0" animBg="1"/>
      <p:bldP spid="282647" grpId="0" animBg="1"/>
      <p:bldP spid="282648" grpId="0"/>
      <p:bldP spid="28264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2" name="Picture 4" descr="Pis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791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2667000" y="1219200"/>
            <a:ext cx="3810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sr-Cyrl-CS" altLang="sr-Latn-RS" sz="4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Листа правила</a:t>
            </a:r>
            <a:endParaRPr lang="en-US" altLang="sr-Latn-RS" sz="44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83654" name="Rectangle 6"/>
          <p:cNvSpPr>
            <a:spLocks noChangeArrowheads="1"/>
          </p:cNvSpPr>
          <p:nvPr/>
        </p:nvSpPr>
        <p:spPr bwMode="auto">
          <a:xfrm>
            <a:off x="2133600" y="2133600"/>
            <a:ext cx="4572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15000"/>
              </a:spcBef>
              <a:buSzTx/>
              <a:buFont typeface="Wingdings" pitchFamily="2" charset="2"/>
              <a:buNone/>
            </a:pPr>
            <a:r>
              <a:rPr lang="en-US" altLang="sr-Latn-RS" sz="2800" dirty="0">
                <a:solidFill>
                  <a:srgbClr val="4497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1.    </a:t>
            </a:r>
            <a:r>
              <a:rPr lang="sr-Cyrl-CS" altLang="sr-Latn-RS" sz="2800" dirty="0">
                <a:solidFill>
                  <a:srgbClr val="4497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Штедимо воду</a:t>
            </a:r>
            <a:endParaRPr lang="en-US" altLang="sr-Latn-RS" sz="2800" dirty="0">
              <a:solidFill>
                <a:srgbClr val="44973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buSzTx/>
              <a:buFont typeface="Wingdings" pitchFamily="2" charset="2"/>
              <a:buNone/>
            </a:pPr>
            <a:r>
              <a:rPr lang="en-US" altLang="sr-Latn-RS" sz="2800" dirty="0">
                <a:solidFill>
                  <a:srgbClr val="4497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2.    </a:t>
            </a:r>
            <a:r>
              <a:rPr lang="sr-Cyrl-CS" altLang="sr-Latn-RS" sz="2800" dirty="0">
                <a:solidFill>
                  <a:srgbClr val="4497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Туширање да, купање у кади није неопходно</a:t>
            </a:r>
            <a:endParaRPr lang="en-US" altLang="sr-Latn-RS" sz="2800" dirty="0">
              <a:solidFill>
                <a:srgbClr val="44973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buSzTx/>
              <a:buFont typeface="Wingdings" pitchFamily="2" charset="2"/>
              <a:buNone/>
            </a:pPr>
            <a:r>
              <a:rPr lang="en-US" altLang="sr-Latn-RS" sz="2800" dirty="0">
                <a:solidFill>
                  <a:srgbClr val="4497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3.    </a:t>
            </a:r>
            <a:r>
              <a:rPr lang="sr-Cyrl-CS" altLang="sr-Latn-RS" sz="2800" dirty="0">
                <a:solidFill>
                  <a:srgbClr val="4497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Затворимо славине док перемо зубе</a:t>
            </a:r>
            <a:endParaRPr lang="en-US" altLang="sr-Latn-RS" sz="2800" dirty="0">
              <a:solidFill>
                <a:srgbClr val="44973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buSzTx/>
              <a:buFont typeface="Wingdings" pitchFamily="2" charset="2"/>
              <a:buNone/>
            </a:pPr>
            <a:r>
              <a:rPr lang="en-US" altLang="sr-Latn-RS" sz="2800" dirty="0">
                <a:solidFill>
                  <a:srgbClr val="4497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4.    </a:t>
            </a:r>
            <a:r>
              <a:rPr lang="sr-Cyrl-CS" altLang="sr-Latn-RS" sz="2800" dirty="0">
                <a:solidFill>
                  <a:srgbClr val="4497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Не бацајмо смеће у воду</a:t>
            </a:r>
            <a:endParaRPr lang="en-US" altLang="sr-Latn-RS" sz="2800" dirty="0">
              <a:solidFill>
                <a:srgbClr val="44973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buSzTx/>
              <a:buFont typeface="Wingdings" pitchFamily="2" charset="2"/>
              <a:buNone/>
            </a:pPr>
            <a:r>
              <a:rPr lang="en-US" altLang="sr-Latn-RS" sz="2800" dirty="0">
                <a:solidFill>
                  <a:srgbClr val="4497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5.    </a:t>
            </a:r>
            <a:r>
              <a:rPr lang="sr-Cyrl-CS" altLang="sr-Latn-RS" sz="2800" dirty="0">
                <a:solidFill>
                  <a:srgbClr val="4497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Укључимо се у акције заштите животне средине</a:t>
            </a:r>
            <a:endParaRPr lang="en-US" altLang="sr-Latn-RS" sz="2800" dirty="0">
              <a:solidFill>
                <a:srgbClr val="44973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4" y="-13327"/>
            <a:ext cx="78644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88" y="153459"/>
            <a:ext cx="65897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83" y="632038"/>
            <a:ext cx="6334125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9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3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3" grpId="0"/>
      <p:bldP spid="283654" grpId="0"/>
    </p:bldLst>
  </p:timing>
</p:sld>
</file>

<file path=ppt/theme/theme1.xml><?xml version="1.0" encoding="utf-8"?>
<a:theme xmlns:a="http://schemas.openxmlformats.org/drawingml/2006/main" name="Office тема">
  <a:themeElements>
    <a:clrScheme name="Канцелариј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анцелариј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нцелариј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Канцелариј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анцелариј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нцелариј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311</Words>
  <Application>Microsoft Office PowerPoint</Application>
  <PresentationFormat>Пројекција на екрану (4:3)</PresentationFormat>
  <Paragraphs>85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Наслови слајдова</vt:lpstr>
      </vt:variant>
      <vt:variant>
        <vt:i4>10</vt:i4>
      </vt:variant>
    </vt:vector>
  </HeadingPairs>
  <TitlesOfParts>
    <vt:vector size="11" baseType="lpstr">
      <vt:lpstr>Office тема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презентација</dc:title>
  <dc:creator>EMINA</dc:creator>
  <cp:lastModifiedBy>EMINA</cp:lastModifiedBy>
  <cp:revision>69</cp:revision>
  <dcterms:created xsi:type="dcterms:W3CDTF">2020-04-24T17:39:57Z</dcterms:created>
  <dcterms:modified xsi:type="dcterms:W3CDTF">2020-05-11T18:04:49Z</dcterms:modified>
</cp:coreProperties>
</file>